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1" r:id="rId2"/>
    <p:sldId id="302" r:id="rId3"/>
    <p:sldId id="303" r:id="rId4"/>
    <p:sldId id="304" r:id="rId5"/>
    <p:sldId id="305" r:id="rId6"/>
    <p:sldId id="306" r:id="rId7"/>
    <p:sldId id="307" r:id="rId8"/>
    <p:sldId id="315" r:id="rId9"/>
    <p:sldId id="310" r:id="rId10"/>
    <p:sldId id="316" r:id="rId11"/>
    <p:sldId id="311" r:id="rId12"/>
    <p:sldId id="317" r:id="rId13"/>
    <p:sldId id="318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30" r:id="rId23"/>
    <p:sldId id="328" r:id="rId24"/>
    <p:sldId id="331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melines" id="{7DBF10FD-6546-BB4B-BF59-B39521A5286B}">
          <p14:sldIdLst>
            <p14:sldId id="291"/>
            <p14:sldId id="302"/>
            <p14:sldId id="303"/>
            <p14:sldId id="304"/>
            <p14:sldId id="305"/>
            <p14:sldId id="306"/>
            <p14:sldId id="307"/>
            <p14:sldId id="315"/>
            <p14:sldId id="310"/>
            <p14:sldId id="316"/>
            <p14:sldId id="311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28"/>
            <p14:sldId id="331"/>
          </p14:sldIdLst>
        </p14:section>
        <p14:section name="Références" id="{27D8B1A3-3924-0047-ABA2-E92C8FE7837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189"/>
    <a:srgbClr val="FFFFFF"/>
    <a:srgbClr val="E0234E"/>
    <a:srgbClr val="CE308A"/>
    <a:srgbClr val="13162A"/>
    <a:srgbClr val="293286"/>
    <a:srgbClr val="C2C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AC6FD-36BA-05AE-C7F7-A399A278DEEB}" v="1" dt="2020-10-05T13:59:13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6517" autoAdjust="0"/>
  </p:normalViewPr>
  <p:slideViewPr>
    <p:cSldViewPr snapToGrid="0" snapToObjects="1">
      <p:cViewPr>
        <p:scale>
          <a:sx n="125" d="100"/>
          <a:sy n="125" d="100"/>
        </p:scale>
        <p:origin x="198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anie REDON" userId="S::mredon@amiltone.com::a27e4e01-4650-472b-b4c5-2f99566ceed8" providerId="AD" clId="Web-{5E4AC6FD-36BA-05AE-C7F7-A399A278DEEB}"/>
    <pc:docChg chg="addSld modSection">
      <pc:chgData name="Mélanie REDON" userId="S::mredon@amiltone.com::a27e4e01-4650-472b-b4c5-2f99566ceed8" providerId="AD" clId="Web-{5E4AC6FD-36BA-05AE-C7F7-A399A278DEEB}" dt="2020-10-05T13:59:13.410" v="0"/>
      <pc:docMkLst>
        <pc:docMk/>
      </pc:docMkLst>
      <pc:sldChg chg="new">
        <pc:chgData name="Mélanie REDON" userId="S::mredon@amiltone.com::a27e4e01-4650-472b-b4c5-2f99566ceed8" providerId="AD" clId="Web-{5E4AC6FD-36BA-05AE-C7F7-A399A278DEEB}" dt="2020-10-05T13:59:13.410" v="0"/>
        <pc:sldMkLst>
          <pc:docMk/>
          <pc:sldMk cId="3449597819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9AE8E2C-01BB-1943-9B6F-FAAFB9114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801F82-DC93-244E-91FB-8CF5F6C4BC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D48F7-0939-8F4C-A1CE-BCE220861DBC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A13A81-A8D4-F045-B654-53CC884031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B75A08-22A5-5649-9EDD-AFC47C66A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3C1B8-9DAC-8C4D-863D-83F359DA98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01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E10EC-1A69-B44C-B5B3-61EB12F0D702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249C-F4BE-5A48-B4B5-888E0B885B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2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F94861-4ABF-1747-B3AE-79FB93BDB7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6" y="320634"/>
            <a:ext cx="11511148" cy="6216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5389E-4ED3-5541-9578-5A5F73AA013B}"/>
              </a:ext>
            </a:extLst>
          </p:cNvPr>
          <p:cNvSpPr/>
          <p:nvPr userDrawn="1"/>
        </p:nvSpPr>
        <p:spPr>
          <a:xfrm>
            <a:off x="0" y="0"/>
            <a:ext cx="978945" cy="97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A79328-1072-2047-BDE6-E37D98329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4" y="319676"/>
            <a:ext cx="10725919" cy="6635768"/>
          </a:xfrm>
          <a:prstGeom prst="rect">
            <a:avLst/>
          </a:prstGeom>
          <a:effectLst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9DAD89-9D94-A144-AEF4-E02B1CC82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5" y="269419"/>
            <a:ext cx="552897" cy="4401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D99515-036A-2C48-B68F-55EFF9A359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89" y="2828084"/>
            <a:ext cx="7383020" cy="1188667"/>
          </a:xfrm>
          <a:prstGeom prst="rect">
            <a:avLst/>
          </a:prstGeom>
          <a:effectLst>
            <a:outerShdw blurRad="177800" sx="111000" sy="111000" algn="ctr" rotWithShape="0">
              <a:srgbClr val="13162A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8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A327AC-5208-FA44-8C40-D40E6308CEBE}"/>
              </a:ext>
            </a:extLst>
          </p:cNvPr>
          <p:cNvSpPr/>
          <p:nvPr userDrawn="1"/>
        </p:nvSpPr>
        <p:spPr>
          <a:xfrm>
            <a:off x="269822" y="3178013"/>
            <a:ext cx="11677339" cy="214684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ED76D1-2F07-0449-8256-6DFBA515F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17" y="-1154086"/>
            <a:ext cx="3318365" cy="3688596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64413E0-6BA9-4A4C-878B-620DAE793A27}"/>
              </a:ext>
            </a:extLst>
          </p:cNvPr>
          <p:cNvCxnSpPr>
            <a:cxnSpLocks/>
          </p:cNvCxnSpPr>
          <p:nvPr userDrawn="1"/>
        </p:nvCxnSpPr>
        <p:spPr>
          <a:xfrm>
            <a:off x="2078210" y="4218601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77025EF-A86B-D743-9D48-05B89FE590D8}"/>
              </a:ext>
            </a:extLst>
          </p:cNvPr>
          <p:cNvCxnSpPr>
            <a:cxnSpLocks/>
          </p:cNvCxnSpPr>
          <p:nvPr userDrawn="1"/>
        </p:nvCxnSpPr>
        <p:spPr>
          <a:xfrm>
            <a:off x="5864764" y="4218601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DA3059-726E-304A-8EFA-462466838A73}"/>
              </a:ext>
            </a:extLst>
          </p:cNvPr>
          <p:cNvCxnSpPr>
            <a:cxnSpLocks/>
          </p:cNvCxnSpPr>
          <p:nvPr userDrawn="1"/>
        </p:nvCxnSpPr>
        <p:spPr>
          <a:xfrm>
            <a:off x="9589418" y="4218601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ous-titre 2">
            <a:extLst>
              <a:ext uri="{FF2B5EF4-FFF2-40B4-BE49-F238E27FC236}">
                <a16:creationId xmlns:a16="http://schemas.microsoft.com/office/drawing/2014/main" id="{A432428E-ED92-CF41-902A-63E2C5C82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133" y="1463506"/>
            <a:ext cx="7890934" cy="3916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1200" dirty="0">
                <a:solidFill>
                  <a:srgbClr val="C2C1C2"/>
                </a:solidFill>
                <a:latin typeface="Lato Medium" panose="020F0502020204030203" pitchFamily="34" charset="0"/>
                <a:cs typeface="Lato Medium" panose="020F0502020204030203" pitchFamily="34" charset="0"/>
              </a:rPr>
              <a:t>DÉVELOPPEMENT ET MAINTENANCE D’APPLICATIONS CLIENTS LÉGER/LOURD.</a:t>
            </a:r>
          </a:p>
        </p:txBody>
      </p:sp>
      <p:sp>
        <p:nvSpPr>
          <p:cNvPr id="30" name="Titre 16">
            <a:extLst>
              <a:ext uri="{FF2B5EF4-FFF2-40B4-BE49-F238E27FC236}">
                <a16:creationId xmlns:a16="http://schemas.microsoft.com/office/drawing/2014/main" id="{AEB855EA-AF7A-C643-96E1-E1DD15D04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680"/>
            <a:ext cx="121920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0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225231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42464F7B-1F37-6946-9FB8-F69E79CA9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133" y="1547914"/>
            <a:ext cx="7890934" cy="9586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1200" dirty="0">
                <a:solidFill>
                  <a:srgbClr val="C2C1C2"/>
                </a:solidFill>
                <a:latin typeface="Lato Medium" panose="020F0502020204030203" pitchFamily="34" charset="0"/>
                <a:cs typeface="Lato Medium" panose="020F0502020204030203" pitchFamily="34" charset="0"/>
              </a:rPr>
              <a:t>DÉVELOPPEMENT ET MAINTENANCE D’APPLICATIONS MOBILE NATIVES.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0D7F9-1485-CD41-A29A-B4A2EF12D521}"/>
              </a:ext>
            </a:extLst>
          </p:cNvPr>
          <p:cNvSpPr/>
          <p:nvPr userDrawn="1"/>
        </p:nvSpPr>
        <p:spPr>
          <a:xfrm>
            <a:off x="269822" y="4049741"/>
            <a:ext cx="11677339" cy="2591175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79640D-2635-8F4A-9D56-41D5A3DE1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17" y="-1154086"/>
            <a:ext cx="3318365" cy="3688596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F937A9F-9850-8F41-B40A-0E30F22A9B33}"/>
              </a:ext>
            </a:extLst>
          </p:cNvPr>
          <p:cNvCxnSpPr>
            <a:cxnSpLocks/>
          </p:cNvCxnSpPr>
          <p:nvPr userDrawn="1"/>
        </p:nvCxnSpPr>
        <p:spPr>
          <a:xfrm>
            <a:off x="2113379" y="5112036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FB27C52-DDFF-EB49-883A-6D02B17AEAFE}"/>
              </a:ext>
            </a:extLst>
          </p:cNvPr>
          <p:cNvCxnSpPr>
            <a:cxnSpLocks/>
          </p:cNvCxnSpPr>
          <p:nvPr userDrawn="1"/>
        </p:nvCxnSpPr>
        <p:spPr>
          <a:xfrm>
            <a:off x="5882530" y="5097462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535135-0A40-BB46-A75A-A391908979B0}"/>
              </a:ext>
            </a:extLst>
          </p:cNvPr>
          <p:cNvCxnSpPr>
            <a:cxnSpLocks/>
          </p:cNvCxnSpPr>
          <p:nvPr userDrawn="1"/>
        </p:nvCxnSpPr>
        <p:spPr>
          <a:xfrm>
            <a:off x="9619036" y="5092314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6">
            <a:extLst>
              <a:ext uri="{FF2B5EF4-FFF2-40B4-BE49-F238E27FC236}">
                <a16:creationId xmlns:a16="http://schemas.microsoft.com/office/drawing/2014/main" id="{6B32303D-4941-5C42-909F-74D5AFADF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2351"/>
            <a:ext cx="121920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0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965384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C5B425C-6587-8E4D-8CEF-92DD47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181725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E77217DA-0242-AA48-B959-AACF26367071}"/>
              </a:ext>
            </a:extLst>
          </p:cNvPr>
          <p:cNvSpPr/>
          <p:nvPr userDrawn="1"/>
        </p:nvSpPr>
        <p:spPr>
          <a:xfrm>
            <a:off x="2305786" y="725374"/>
            <a:ext cx="1484428" cy="1484426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651AC57-525D-9147-91DC-B20BA3E9649A}"/>
              </a:ext>
            </a:extLst>
          </p:cNvPr>
          <p:cNvSpPr/>
          <p:nvPr userDrawn="1"/>
        </p:nvSpPr>
        <p:spPr>
          <a:xfrm>
            <a:off x="8401787" y="725374"/>
            <a:ext cx="1484428" cy="1484426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3F5DD308-E8E8-6742-BC67-D2DD62C6A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340" y="3491834"/>
            <a:ext cx="3703320" cy="957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Lorem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ipsum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dolor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sit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amet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consectetur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adipiscing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elit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.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Mauris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vitae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vehicula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ipsum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.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Mauris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nec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ultrices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massa,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sed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lacinia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orci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. Sed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aliquet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consectetur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est, in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ultrices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neque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posuere</a:t>
            </a:r>
            <a:r>
              <a:rPr lang="fr-FR" sz="1200" dirty="0">
                <a:solidFill>
                  <a:srgbClr val="C2C1C2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 ut.</a:t>
            </a:r>
            <a:endParaRPr lang="fr-FR" sz="1200" dirty="0">
              <a:solidFill>
                <a:srgbClr val="C2C1C2"/>
              </a:solidFill>
              <a:latin typeface="Lato Light" panose="020F0402020204030203" pitchFamily="34" charset="0"/>
              <a:ea typeface="Lato Light" panose="020F0502020204030203" pitchFamily="34" charset="0"/>
              <a:cs typeface="Lato Light" panose="020F040202020403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511B5A-7414-D845-9EEA-C0CD37D3FE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0865" y="1887550"/>
            <a:ext cx="2636750" cy="171916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0DA1E0F-9267-5D48-879B-F7FBA12B23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0899" y="2494043"/>
            <a:ext cx="3551665" cy="958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177801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75EB8E-85CD-DA4A-835B-81E4D5F3E733}"/>
              </a:ext>
            </a:extLst>
          </p:cNvPr>
          <p:cNvSpPr/>
          <p:nvPr userDrawn="1"/>
        </p:nvSpPr>
        <p:spPr>
          <a:xfrm>
            <a:off x="8232165" y="1994008"/>
            <a:ext cx="3325599" cy="433906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A13E2-D137-5F45-8476-DF859767A406}"/>
              </a:ext>
            </a:extLst>
          </p:cNvPr>
          <p:cNvSpPr/>
          <p:nvPr userDrawn="1"/>
        </p:nvSpPr>
        <p:spPr>
          <a:xfrm>
            <a:off x="4459092" y="1994009"/>
            <a:ext cx="3325599" cy="433906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6879574-D532-C44A-B637-87E2DDBEF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9570" y="440924"/>
            <a:ext cx="4934602" cy="95868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Notre offre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2B659D2-206D-9840-B1FB-1C7BC4916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5761" y="1369216"/>
            <a:ext cx="3922220" cy="377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ea typeface="Nexa Bold" charset="0"/>
                <a:cs typeface="Lato" panose="020F0502020204030203" pitchFamily="34" charset="0"/>
              </a:rPr>
              <a:t>PASSER DE LA DONNÉE À L’INFORMATION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5EE2C-2AD4-514C-8667-3EE76F8F28AC}"/>
              </a:ext>
            </a:extLst>
          </p:cNvPr>
          <p:cNvSpPr/>
          <p:nvPr userDrawn="1"/>
        </p:nvSpPr>
        <p:spPr>
          <a:xfrm>
            <a:off x="634238" y="1994009"/>
            <a:ext cx="3325599" cy="433906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6C3547-0F5C-1549-A338-B189A96A2CFE}"/>
              </a:ext>
            </a:extLst>
          </p:cNvPr>
          <p:cNvCxnSpPr>
            <a:cxnSpLocks/>
          </p:cNvCxnSpPr>
          <p:nvPr userDrawn="1"/>
        </p:nvCxnSpPr>
        <p:spPr>
          <a:xfrm>
            <a:off x="1990337" y="4189749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1C2D742-5D3C-7641-9CE3-2C7D95D1D454}"/>
              </a:ext>
            </a:extLst>
          </p:cNvPr>
          <p:cNvCxnSpPr>
            <a:cxnSpLocks/>
          </p:cNvCxnSpPr>
          <p:nvPr userDrawn="1"/>
        </p:nvCxnSpPr>
        <p:spPr>
          <a:xfrm>
            <a:off x="9582367" y="4189749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e 14">
            <a:extLst>
              <a:ext uri="{FF2B5EF4-FFF2-40B4-BE49-F238E27FC236}">
                <a16:creationId xmlns:a16="http://schemas.microsoft.com/office/drawing/2014/main" id="{F975AFEA-DE1F-9E4D-9EC0-73BB1FEE0444}"/>
              </a:ext>
            </a:extLst>
          </p:cNvPr>
          <p:cNvSpPr/>
          <p:nvPr userDrawn="1"/>
        </p:nvSpPr>
        <p:spPr>
          <a:xfrm>
            <a:off x="1469968" y="2599370"/>
            <a:ext cx="1654139" cy="1425982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8FF81C89-650A-AF4B-8F1E-41779B82038E}"/>
              </a:ext>
            </a:extLst>
          </p:cNvPr>
          <p:cNvSpPr/>
          <p:nvPr userDrawn="1"/>
        </p:nvSpPr>
        <p:spPr>
          <a:xfrm>
            <a:off x="5294821" y="2602267"/>
            <a:ext cx="1654139" cy="1425982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29EA7C9-1953-ED4C-B533-E3C83DD0AB31}"/>
              </a:ext>
            </a:extLst>
          </p:cNvPr>
          <p:cNvCxnSpPr>
            <a:cxnSpLocks/>
          </p:cNvCxnSpPr>
          <p:nvPr userDrawn="1"/>
        </p:nvCxnSpPr>
        <p:spPr>
          <a:xfrm>
            <a:off x="5802780" y="4198167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exagone 22">
            <a:extLst>
              <a:ext uri="{FF2B5EF4-FFF2-40B4-BE49-F238E27FC236}">
                <a16:creationId xmlns:a16="http://schemas.microsoft.com/office/drawing/2014/main" id="{0F70F813-D270-6148-BDDD-C59FE4F44CC2}"/>
              </a:ext>
            </a:extLst>
          </p:cNvPr>
          <p:cNvSpPr/>
          <p:nvPr userDrawn="1"/>
        </p:nvSpPr>
        <p:spPr>
          <a:xfrm>
            <a:off x="9065159" y="2589530"/>
            <a:ext cx="1654139" cy="1425982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153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637A6DB0-CC5F-1346-ADF2-4F4769A8A88C}"/>
              </a:ext>
            </a:extLst>
          </p:cNvPr>
          <p:cNvSpPr/>
          <p:nvPr userDrawn="1"/>
        </p:nvSpPr>
        <p:spPr>
          <a:xfrm>
            <a:off x="6756909" y="2120900"/>
            <a:ext cx="3604888" cy="3604888"/>
          </a:xfrm>
          <a:prstGeom prst="ellipse">
            <a:avLst/>
          </a:prstGeom>
          <a:noFill/>
          <a:ln w="50800">
            <a:solidFill>
              <a:srgbClr val="CE31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F01BB8-36C6-7B4F-B732-5E7FEBC74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7514">
            <a:off x="9964972" y="-1880318"/>
            <a:ext cx="3318365" cy="3688596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F1FED34-3C6C-5141-8747-2DE2F15A01D0}"/>
              </a:ext>
            </a:extLst>
          </p:cNvPr>
          <p:cNvCxnSpPr>
            <a:cxnSpLocks/>
          </p:cNvCxnSpPr>
          <p:nvPr userDrawn="1"/>
        </p:nvCxnSpPr>
        <p:spPr>
          <a:xfrm>
            <a:off x="760123" y="2951751"/>
            <a:ext cx="0" cy="2774037"/>
          </a:xfrm>
          <a:prstGeom prst="line">
            <a:avLst/>
          </a:prstGeom>
          <a:ln w="25400">
            <a:solidFill>
              <a:srgbClr val="CE3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4B1CA1A9-B1D4-EA4E-B12A-EA922C5B62B7}"/>
              </a:ext>
            </a:extLst>
          </p:cNvPr>
          <p:cNvSpPr/>
          <p:nvPr userDrawn="1"/>
        </p:nvSpPr>
        <p:spPr>
          <a:xfrm>
            <a:off x="8063627" y="5103091"/>
            <a:ext cx="1048222" cy="1048222"/>
          </a:xfrm>
          <a:prstGeom prst="ellipse">
            <a:avLst/>
          </a:prstGeom>
          <a:solidFill>
            <a:srgbClr val="13162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D8EA8E5-DC6D-0B4F-89EA-F4BBF902BA3C}"/>
              </a:ext>
            </a:extLst>
          </p:cNvPr>
          <p:cNvSpPr/>
          <p:nvPr userDrawn="1"/>
        </p:nvSpPr>
        <p:spPr>
          <a:xfrm>
            <a:off x="8240242" y="1765797"/>
            <a:ext cx="819456" cy="819456"/>
          </a:xfrm>
          <a:prstGeom prst="ellipse">
            <a:avLst/>
          </a:prstGeom>
          <a:solidFill>
            <a:srgbClr val="13162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7E8D30C-F297-9745-9B55-1DE2C46C6052}"/>
              </a:ext>
            </a:extLst>
          </p:cNvPr>
          <p:cNvSpPr/>
          <p:nvPr userDrawn="1"/>
        </p:nvSpPr>
        <p:spPr>
          <a:xfrm>
            <a:off x="6021039" y="2863197"/>
            <a:ext cx="1580029" cy="779479"/>
          </a:xfrm>
          <a:prstGeom prst="roundRect">
            <a:avLst/>
          </a:prstGeom>
          <a:solidFill>
            <a:srgbClr val="13162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AD7C44C-824A-5746-9367-4BC6319F22F6}"/>
              </a:ext>
            </a:extLst>
          </p:cNvPr>
          <p:cNvSpPr/>
          <p:nvPr userDrawn="1"/>
        </p:nvSpPr>
        <p:spPr>
          <a:xfrm>
            <a:off x="9683833" y="2919246"/>
            <a:ext cx="1398364" cy="1138618"/>
          </a:xfrm>
          <a:prstGeom prst="roundRect">
            <a:avLst/>
          </a:prstGeom>
          <a:solidFill>
            <a:srgbClr val="13162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5C9BA3A-6EFA-774C-AB01-CDB04CFEF3D1}"/>
              </a:ext>
            </a:extLst>
          </p:cNvPr>
          <p:cNvGrpSpPr/>
          <p:nvPr userDrawn="1"/>
        </p:nvGrpSpPr>
        <p:grpSpPr>
          <a:xfrm rot="414379">
            <a:off x="7360632" y="2358842"/>
            <a:ext cx="258316" cy="264740"/>
            <a:chOff x="5069058" y="3713357"/>
            <a:chExt cx="258316" cy="26474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A8846E0-D9DC-B447-A35B-9AC91F456DB6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58" y="3713357"/>
              <a:ext cx="258316" cy="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83F5AC49-EA96-4343-9449-9C63EABA7195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74" y="3713357"/>
              <a:ext cx="0" cy="26474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834D41B-DC21-BC42-BEFF-6D8058FC799F}"/>
              </a:ext>
            </a:extLst>
          </p:cNvPr>
          <p:cNvGrpSpPr/>
          <p:nvPr userDrawn="1"/>
        </p:nvGrpSpPr>
        <p:grpSpPr>
          <a:xfrm rot="5043674">
            <a:off x="9476020" y="2338256"/>
            <a:ext cx="258316" cy="264740"/>
            <a:chOff x="5069058" y="3713357"/>
            <a:chExt cx="258316" cy="264740"/>
          </a:xfrm>
        </p:grpSpPr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8C65C999-8963-5C4E-AC29-767E367F68E5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58" y="3713357"/>
              <a:ext cx="258316" cy="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7DDF424-F94D-C647-90AA-CA3AD5BAC4F5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74" y="3713357"/>
              <a:ext cx="0" cy="26474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CB901A0-3D10-1645-A0BA-3A4E738FD41C}"/>
              </a:ext>
            </a:extLst>
          </p:cNvPr>
          <p:cNvGrpSpPr/>
          <p:nvPr userDrawn="1"/>
        </p:nvGrpSpPr>
        <p:grpSpPr>
          <a:xfrm rot="16200000">
            <a:off x="7297620" y="5195340"/>
            <a:ext cx="258316" cy="264740"/>
            <a:chOff x="5069058" y="3713357"/>
            <a:chExt cx="258316" cy="26474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1E62ED65-2EE4-7B4E-A4E6-87CBE13048FC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58" y="3713357"/>
              <a:ext cx="258316" cy="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D52A0DAE-AA1E-FC46-B8E6-F9EF9839ED5D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74" y="3713357"/>
              <a:ext cx="0" cy="26474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9BBB206-E0F3-AA45-BD59-299D454939AD}"/>
              </a:ext>
            </a:extLst>
          </p:cNvPr>
          <p:cNvGrpSpPr/>
          <p:nvPr userDrawn="1"/>
        </p:nvGrpSpPr>
        <p:grpSpPr>
          <a:xfrm rot="10608755">
            <a:off x="9840221" y="4920052"/>
            <a:ext cx="258316" cy="264740"/>
            <a:chOff x="5069058" y="3713357"/>
            <a:chExt cx="258316" cy="264740"/>
          </a:xfrm>
        </p:grpSpPr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71E5CC8-DACF-094C-8004-210680A77697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58" y="3713357"/>
              <a:ext cx="258316" cy="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25DEA79-21EA-154A-BC9D-3F71C1022671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74" y="3713357"/>
              <a:ext cx="0" cy="264740"/>
            </a:xfrm>
            <a:prstGeom prst="line">
              <a:avLst/>
            </a:prstGeom>
            <a:ln w="508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60803224-D686-B646-B7FF-073BD8E33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8" y="677702"/>
            <a:ext cx="10804986" cy="1811716"/>
          </a:xfrm>
          <a:prstGeom prst="rect">
            <a:avLst/>
          </a:prstGeom>
        </p:spPr>
        <p:txBody>
          <a:bodyPr anchor="t"/>
          <a:lstStyle>
            <a:lvl1pPr>
              <a:defRPr sz="6000"/>
            </a:lvl1pPr>
          </a:lstStyle>
          <a:p>
            <a:pPr algn="l"/>
            <a:r>
              <a:rPr lang="fr-FR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Périmètre de l’analyse</a:t>
            </a:r>
            <a:br>
              <a:rPr lang="fr-FR" b="1" dirty="0">
                <a:solidFill>
                  <a:schemeClr val="bg1"/>
                </a:solidFill>
                <a:latin typeface="Raleway ExtraBold" panose="020B0003030101060003" pitchFamily="34" charset="0"/>
              </a:rPr>
            </a:br>
            <a:r>
              <a:rPr lang="fr-FR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de données</a:t>
            </a:r>
          </a:p>
        </p:txBody>
      </p:sp>
    </p:spTree>
    <p:extLst>
      <p:ext uri="{BB962C8B-B14F-4D97-AF65-F5344CB8AC3E}">
        <p14:creationId xmlns:p14="http://schemas.microsoft.com/office/powerpoint/2010/main" val="166183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AA0021-1C30-3141-B27E-D3FCF27D7F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9200" cy="3429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AA32A5CD-32B9-014B-9184-7C5E05900D28}"/>
              </a:ext>
            </a:extLst>
          </p:cNvPr>
          <p:cNvSpPr/>
          <p:nvPr userDrawn="1"/>
        </p:nvSpPr>
        <p:spPr>
          <a:xfrm>
            <a:off x="4018210" y="576470"/>
            <a:ext cx="1106380" cy="1106378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40CB55D-23C8-1244-B227-DF05AAF38477}"/>
              </a:ext>
            </a:extLst>
          </p:cNvPr>
          <p:cNvSpPr/>
          <p:nvPr userDrawn="1"/>
        </p:nvSpPr>
        <p:spPr>
          <a:xfrm>
            <a:off x="971410" y="576470"/>
            <a:ext cx="1106380" cy="1106378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049EB4-D73F-AC49-BF93-988792262180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00" y="3429000"/>
            <a:ext cx="3049200" cy="3429000"/>
          </a:xfrm>
          <a:prstGeom prst="rect">
            <a:avLst/>
          </a:prstGeom>
          <a:solidFill>
            <a:srgbClr val="CE3189"/>
          </a:solid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5F5EA4-E523-164A-B370-D7550737392F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92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0586C6-EEF2-EC42-B0CD-1EF0AEEAD652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00" y="3433618"/>
            <a:ext cx="3049200" cy="34290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2F26553-3164-A640-B571-8340A993FF5A}"/>
              </a:ext>
            </a:extLst>
          </p:cNvPr>
          <p:cNvSpPr/>
          <p:nvPr userDrawn="1"/>
        </p:nvSpPr>
        <p:spPr>
          <a:xfrm>
            <a:off x="7067410" y="576470"/>
            <a:ext cx="1106380" cy="1106378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3CCF8BA-D953-8E4D-AB5D-9D252BDA50D3}"/>
              </a:ext>
            </a:extLst>
          </p:cNvPr>
          <p:cNvSpPr/>
          <p:nvPr userDrawn="1"/>
        </p:nvSpPr>
        <p:spPr>
          <a:xfrm>
            <a:off x="10114210" y="576470"/>
            <a:ext cx="1106380" cy="1106378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AFE6F51-9904-DD46-9602-D88307769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6799" y="2587504"/>
            <a:ext cx="3049200" cy="84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Soucieux du respect des bonnes pratiques, nous nous assurons de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FCBFE46-CD86-7A4A-B088-93E6874A29E7}"/>
              </a:ext>
            </a:extLst>
          </p:cNvPr>
          <p:cNvSpPr/>
          <p:nvPr userDrawn="1"/>
        </p:nvSpPr>
        <p:spPr>
          <a:xfrm rot="10800000">
            <a:off x="1269407" y="3423107"/>
            <a:ext cx="510387" cy="1969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8D2838B0-E056-D148-A201-36D2AB2379F6}"/>
              </a:ext>
            </a:extLst>
          </p:cNvPr>
          <p:cNvSpPr/>
          <p:nvPr userDrawn="1"/>
        </p:nvSpPr>
        <p:spPr>
          <a:xfrm rot="10800000">
            <a:off x="7365407" y="3423107"/>
            <a:ext cx="510387" cy="1969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3A9A892-3C1E-984D-A476-671BC923DDF5}"/>
              </a:ext>
            </a:extLst>
          </p:cNvPr>
          <p:cNvSpPr/>
          <p:nvPr userDrawn="1"/>
        </p:nvSpPr>
        <p:spPr>
          <a:xfrm rot="10800000">
            <a:off x="4316207" y="3423107"/>
            <a:ext cx="510387" cy="1969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CFE633E4-BB06-4742-9EDD-812B9ED2BB84}"/>
              </a:ext>
            </a:extLst>
          </p:cNvPr>
          <p:cNvSpPr/>
          <p:nvPr userDrawn="1"/>
        </p:nvSpPr>
        <p:spPr>
          <a:xfrm rot="10800000">
            <a:off x="10412207" y="3423108"/>
            <a:ext cx="510387" cy="1969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FB3DAABA-3C2F-5B41-A1F9-FEB6AA244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6799" y="1828799"/>
            <a:ext cx="3049201" cy="6896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583862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396AAC2-9C52-9C49-81E1-B72EDCB8D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21" y="509753"/>
            <a:ext cx="11677339" cy="95868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Notre offre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E3952FB-F507-794A-A105-914EA11350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6909" y="1437074"/>
            <a:ext cx="6829699" cy="1318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Sous-titre</a:t>
            </a:r>
            <a:endParaRPr lang="fr-FR" sz="1400" dirty="0">
              <a:solidFill>
                <a:srgbClr val="13162A"/>
              </a:solidFill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17F94-FFF9-E04B-BBB5-92DD849C590B}"/>
              </a:ext>
            </a:extLst>
          </p:cNvPr>
          <p:cNvSpPr/>
          <p:nvPr userDrawn="1"/>
        </p:nvSpPr>
        <p:spPr>
          <a:xfrm>
            <a:off x="269822" y="4049741"/>
            <a:ext cx="11677339" cy="2591175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59D8C3-2C68-B04C-B0B6-E644492E8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17" y="-1154086"/>
            <a:ext cx="3318365" cy="3688596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3B3871E-AD27-FC4E-B601-36B5469CF82F}"/>
              </a:ext>
            </a:extLst>
          </p:cNvPr>
          <p:cNvCxnSpPr>
            <a:cxnSpLocks/>
          </p:cNvCxnSpPr>
          <p:nvPr userDrawn="1"/>
        </p:nvCxnSpPr>
        <p:spPr>
          <a:xfrm>
            <a:off x="1691433" y="5002373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80364F2-D775-634C-8609-326DA6804346}"/>
              </a:ext>
            </a:extLst>
          </p:cNvPr>
          <p:cNvCxnSpPr>
            <a:cxnSpLocks/>
          </p:cNvCxnSpPr>
          <p:nvPr userDrawn="1"/>
        </p:nvCxnSpPr>
        <p:spPr>
          <a:xfrm>
            <a:off x="4423927" y="5002373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DA7BDDD-722B-E342-B8F0-04126D7842AC}"/>
              </a:ext>
            </a:extLst>
          </p:cNvPr>
          <p:cNvCxnSpPr>
            <a:cxnSpLocks/>
          </p:cNvCxnSpPr>
          <p:nvPr userDrawn="1"/>
        </p:nvCxnSpPr>
        <p:spPr>
          <a:xfrm>
            <a:off x="7188718" y="5002373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FD9160-8828-9E42-BC1D-5D3AF9305C8F}"/>
              </a:ext>
            </a:extLst>
          </p:cNvPr>
          <p:cNvCxnSpPr>
            <a:cxnSpLocks/>
          </p:cNvCxnSpPr>
          <p:nvPr userDrawn="1"/>
        </p:nvCxnSpPr>
        <p:spPr>
          <a:xfrm>
            <a:off x="9874304" y="4986432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31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BE3B1B7-0C31-0C4B-B652-36BD27D0C8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558" y="509753"/>
            <a:ext cx="8194363" cy="95868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algn="l"/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Grand titre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8FE783E-41E2-B444-8B3C-E69DCB931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558" y="1500342"/>
            <a:ext cx="10042565" cy="3877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algn="l"/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Sous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541462-F678-3E4E-AAC9-2F750C426FAF}"/>
              </a:ext>
            </a:extLst>
          </p:cNvPr>
          <p:cNvSpPr/>
          <p:nvPr userDrawn="1"/>
        </p:nvSpPr>
        <p:spPr>
          <a:xfrm>
            <a:off x="0" y="4917688"/>
            <a:ext cx="12192000" cy="194031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EE3EB63-1A6D-6A44-B5EA-712AD2CBF51E}"/>
              </a:ext>
            </a:extLst>
          </p:cNvPr>
          <p:cNvGrpSpPr/>
          <p:nvPr userDrawn="1"/>
        </p:nvGrpSpPr>
        <p:grpSpPr>
          <a:xfrm flipH="1">
            <a:off x="624974" y="2465439"/>
            <a:ext cx="1130409" cy="1000672"/>
            <a:chOff x="4036744" y="2143764"/>
            <a:chExt cx="1176100" cy="1000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F1C437-8826-5040-8C71-4B6AF60C9C75}"/>
                </a:ext>
              </a:extLst>
            </p:cNvPr>
            <p:cNvSpPr/>
            <p:nvPr/>
          </p:nvSpPr>
          <p:spPr>
            <a:xfrm>
              <a:off x="4036744" y="2143764"/>
              <a:ext cx="1176100" cy="952655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Triangle rectangle 7">
              <a:extLst>
                <a:ext uri="{FF2B5EF4-FFF2-40B4-BE49-F238E27FC236}">
                  <a16:creationId xmlns:a16="http://schemas.microsoft.com/office/drawing/2014/main" id="{36D82882-5ED0-624E-BCEA-B18EC174B47E}"/>
                </a:ext>
              </a:extLst>
            </p:cNvPr>
            <p:cNvSpPr/>
            <p:nvPr/>
          </p:nvSpPr>
          <p:spPr>
            <a:xfrm rot="18900000">
              <a:off x="4464607" y="2878272"/>
              <a:ext cx="266845" cy="266164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0D3EA78-17B9-F348-83DF-EEB9BCF74D47}"/>
              </a:ext>
            </a:extLst>
          </p:cNvPr>
          <p:cNvCxnSpPr>
            <a:cxnSpLocks/>
          </p:cNvCxnSpPr>
          <p:nvPr userDrawn="1"/>
        </p:nvCxnSpPr>
        <p:spPr>
          <a:xfrm>
            <a:off x="1221397" y="3639676"/>
            <a:ext cx="0" cy="1787730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B0A2B713-1E7C-244D-91D8-37207275540B}"/>
              </a:ext>
            </a:extLst>
          </p:cNvPr>
          <p:cNvSpPr txBox="1">
            <a:spLocks/>
          </p:cNvSpPr>
          <p:nvPr userDrawn="1"/>
        </p:nvSpPr>
        <p:spPr>
          <a:xfrm>
            <a:off x="1062858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01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0D47841-AAF5-E541-833F-2F8B6F1F2381}"/>
              </a:ext>
            </a:extLst>
          </p:cNvPr>
          <p:cNvCxnSpPr>
            <a:cxnSpLocks/>
          </p:cNvCxnSpPr>
          <p:nvPr userDrawn="1"/>
        </p:nvCxnSpPr>
        <p:spPr>
          <a:xfrm>
            <a:off x="5012483" y="2368358"/>
            <a:ext cx="0" cy="3020589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F5C8F801-5D3E-4C48-AEE8-C748514CA436}"/>
              </a:ext>
            </a:extLst>
          </p:cNvPr>
          <p:cNvSpPr txBox="1">
            <a:spLocks/>
          </p:cNvSpPr>
          <p:nvPr userDrawn="1"/>
        </p:nvSpPr>
        <p:spPr>
          <a:xfrm>
            <a:off x="4870841" y="549886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03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61A4244-5B6D-2245-96DE-35D5192793FC}"/>
              </a:ext>
            </a:extLst>
          </p:cNvPr>
          <p:cNvCxnSpPr>
            <a:cxnSpLocks/>
          </p:cNvCxnSpPr>
          <p:nvPr userDrawn="1"/>
        </p:nvCxnSpPr>
        <p:spPr>
          <a:xfrm>
            <a:off x="8918128" y="2517732"/>
            <a:ext cx="0" cy="2884782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041A7A9B-137C-8844-A91D-3D33AB799742}"/>
              </a:ext>
            </a:extLst>
          </p:cNvPr>
          <p:cNvSpPr txBox="1">
            <a:spLocks/>
          </p:cNvSpPr>
          <p:nvPr userDrawn="1"/>
        </p:nvSpPr>
        <p:spPr>
          <a:xfrm>
            <a:off x="8754379" y="54970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05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2AF671D-09EF-AD48-8AF5-247E3BBA2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09" y="-48920"/>
            <a:ext cx="3318365" cy="368859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2565FF6A-E2A4-9043-A693-183CAC10FC5E}"/>
              </a:ext>
            </a:extLst>
          </p:cNvPr>
          <p:cNvGrpSpPr/>
          <p:nvPr userDrawn="1"/>
        </p:nvGrpSpPr>
        <p:grpSpPr>
          <a:xfrm>
            <a:off x="1594863" y="2359618"/>
            <a:ext cx="665907" cy="837417"/>
            <a:chOff x="4036741" y="1844983"/>
            <a:chExt cx="1645935" cy="14597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DEA679-44E5-B744-BECB-EF8CB9CAB7F7}"/>
                </a:ext>
              </a:extLst>
            </p:cNvPr>
            <p:cNvSpPr/>
            <p:nvPr/>
          </p:nvSpPr>
          <p:spPr>
            <a:xfrm>
              <a:off x="4036741" y="1844983"/>
              <a:ext cx="1645935" cy="1251438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F2D852BF-F5AA-DB41-9648-EB1F848C9DE0}"/>
                </a:ext>
              </a:extLst>
            </p:cNvPr>
            <p:cNvSpPr/>
            <p:nvPr/>
          </p:nvSpPr>
          <p:spPr>
            <a:xfrm rot="5400000">
              <a:off x="4046963" y="3037993"/>
              <a:ext cx="256478" cy="276922"/>
            </a:xfrm>
            <a:prstGeom prst="rtTriangle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164042C-A3F1-8C4F-9E7D-2356F062D31A}"/>
              </a:ext>
            </a:extLst>
          </p:cNvPr>
          <p:cNvCxnSpPr>
            <a:cxnSpLocks/>
          </p:cNvCxnSpPr>
          <p:nvPr userDrawn="1"/>
        </p:nvCxnSpPr>
        <p:spPr>
          <a:xfrm>
            <a:off x="3074420" y="4289721"/>
            <a:ext cx="0" cy="1125493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re 1">
            <a:extLst>
              <a:ext uri="{FF2B5EF4-FFF2-40B4-BE49-F238E27FC236}">
                <a16:creationId xmlns:a16="http://schemas.microsoft.com/office/drawing/2014/main" id="{89BEB662-28F3-F641-B90B-1CB14A53ACD2}"/>
              </a:ext>
            </a:extLst>
          </p:cNvPr>
          <p:cNvSpPr txBox="1">
            <a:spLocks/>
          </p:cNvSpPr>
          <p:nvPr userDrawn="1"/>
        </p:nvSpPr>
        <p:spPr>
          <a:xfrm>
            <a:off x="2898314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02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EFAFB31-EF90-8A42-A300-2E29721F11EA}"/>
              </a:ext>
            </a:extLst>
          </p:cNvPr>
          <p:cNvCxnSpPr>
            <a:cxnSpLocks/>
          </p:cNvCxnSpPr>
          <p:nvPr userDrawn="1"/>
        </p:nvCxnSpPr>
        <p:spPr>
          <a:xfrm>
            <a:off x="3074420" y="2288651"/>
            <a:ext cx="0" cy="717934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47EF249-5630-2F4C-82C7-161A9C628896}"/>
              </a:ext>
            </a:extLst>
          </p:cNvPr>
          <p:cNvCxnSpPr>
            <a:cxnSpLocks/>
          </p:cNvCxnSpPr>
          <p:nvPr userDrawn="1"/>
        </p:nvCxnSpPr>
        <p:spPr>
          <a:xfrm>
            <a:off x="6962905" y="3935382"/>
            <a:ext cx="17146" cy="1468926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3985BA4B-A68A-C647-815A-5014BCCC38CB}"/>
              </a:ext>
            </a:extLst>
          </p:cNvPr>
          <p:cNvSpPr txBox="1">
            <a:spLocks/>
          </p:cNvSpPr>
          <p:nvPr userDrawn="1"/>
        </p:nvSpPr>
        <p:spPr>
          <a:xfrm>
            <a:off x="6816302" y="549884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04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sp>
        <p:nvSpPr>
          <p:cNvPr id="35" name="Triangle rectangle 34">
            <a:extLst>
              <a:ext uri="{FF2B5EF4-FFF2-40B4-BE49-F238E27FC236}">
                <a16:creationId xmlns:a16="http://schemas.microsoft.com/office/drawing/2014/main" id="{A0A881E8-7D68-D049-AF9B-DB293E3D72B9}"/>
              </a:ext>
            </a:extLst>
          </p:cNvPr>
          <p:cNvSpPr/>
          <p:nvPr userDrawn="1"/>
        </p:nvSpPr>
        <p:spPr>
          <a:xfrm>
            <a:off x="8906493" y="2213965"/>
            <a:ext cx="593688" cy="351738"/>
          </a:xfrm>
          <a:prstGeom prst="rtTriangl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1EA7CD01-9605-0244-9D6A-E71F848CC29B}"/>
              </a:ext>
            </a:extLst>
          </p:cNvPr>
          <p:cNvSpPr/>
          <p:nvPr userDrawn="1"/>
        </p:nvSpPr>
        <p:spPr>
          <a:xfrm flipV="1">
            <a:off x="8904876" y="2170497"/>
            <a:ext cx="593688" cy="351738"/>
          </a:xfrm>
          <a:prstGeom prst="rtTriangl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015EDDA-B497-9249-A513-25C5D422A4B8}"/>
              </a:ext>
            </a:extLst>
          </p:cNvPr>
          <p:cNvSpPr/>
          <p:nvPr userDrawn="1"/>
        </p:nvSpPr>
        <p:spPr>
          <a:xfrm>
            <a:off x="4597961" y="3517811"/>
            <a:ext cx="822960" cy="82296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E31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DD6B0FF-3BDA-9A40-9C4A-97E957E189CE}"/>
              </a:ext>
            </a:extLst>
          </p:cNvPr>
          <p:cNvGrpSpPr/>
          <p:nvPr userDrawn="1"/>
        </p:nvGrpSpPr>
        <p:grpSpPr>
          <a:xfrm>
            <a:off x="4978406" y="1886796"/>
            <a:ext cx="1616764" cy="1109268"/>
            <a:chOff x="4669485" y="1886796"/>
            <a:chExt cx="1616764" cy="110926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22328E-9BD3-B042-8356-C478ADABBA8E}"/>
                </a:ext>
              </a:extLst>
            </p:cNvPr>
            <p:cNvSpPr/>
            <p:nvPr/>
          </p:nvSpPr>
          <p:spPr>
            <a:xfrm>
              <a:off x="4669485" y="2148504"/>
              <a:ext cx="1329692" cy="847560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026E2A32-6706-384B-BDA3-C3ACC400778C}"/>
                </a:ext>
              </a:extLst>
            </p:cNvPr>
            <p:cNvGrpSpPr/>
            <p:nvPr/>
          </p:nvGrpSpPr>
          <p:grpSpPr>
            <a:xfrm rot="1331968">
              <a:off x="5593601" y="1886796"/>
              <a:ext cx="692648" cy="692648"/>
              <a:chOff x="5546711" y="1918056"/>
              <a:chExt cx="692648" cy="692648"/>
            </a:xfrm>
          </p:grpSpPr>
          <p:sp>
            <p:nvSpPr>
              <p:cNvPr id="43" name="Larme 42">
                <a:extLst>
                  <a:ext uri="{FF2B5EF4-FFF2-40B4-BE49-F238E27FC236}">
                    <a16:creationId xmlns:a16="http://schemas.microsoft.com/office/drawing/2014/main" id="{72BE6328-CC59-8C4D-A097-2329703A4660}"/>
                  </a:ext>
                </a:extLst>
              </p:cNvPr>
              <p:cNvSpPr/>
              <p:nvPr/>
            </p:nvSpPr>
            <p:spPr>
              <a:xfrm rot="8100000">
                <a:off x="5546711" y="1918056"/>
                <a:ext cx="692648" cy="692648"/>
              </a:xfrm>
              <a:prstGeom prst="teardrop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6AF46A1B-E398-D149-8304-DC8F16AD3408}"/>
                  </a:ext>
                </a:extLst>
              </p:cNvPr>
              <p:cNvSpPr/>
              <p:nvPr/>
            </p:nvSpPr>
            <p:spPr>
              <a:xfrm>
                <a:off x="5701005" y="2068738"/>
                <a:ext cx="372794" cy="372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188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8C06B6E-AD6B-9141-AC99-05032E217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8" y="509753"/>
            <a:ext cx="8194363" cy="95868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algn="l"/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Chaîne de projet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03EB5B7-BFCB-814B-96AD-31DC4B0F9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558" y="1499753"/>
            <a:ext cx="10042565" cy="38772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fr-FR" sz="14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Notre expertise technico-fonctionnelle nous permet de vous accompagner à chaque étape de mise en œuvre de votre projet.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03780-27ED-BC4D-9A0F-8919769DCC8D}"/>
              </a:ext>
            </a:extLst>
          </p:cNvPr>
          <p:cNvSpPr/>
          <p:nvPr userDrawn="1"/>
        </p:nvSpPr>
        <p:spPr>
          <a:xfrm>
            <a:off x="0" y="4940524"/>
            <a:ext cx="12192000" cy="194031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5EA8951-1E85-9F4D-94E9-86AB06D6D964}"/>
              </a:ext>
            </a:extLst>
          </p:cNvPr>
          <p:cNvSpPr txBox="1">
            <a:spLocks/>
          </p:cNvSpPr>
          <p:nvPr userDrawn="1"/>
        </p:nvSpPr>
        <p:spPr>
          <a:xfrm>
            <a:off x="5105437" y="549886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03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C80FDB-5B54-D047-A0C7-A0E4F16E4E6C}"/>
              </a:ext>
            </a:extLst>
          </p:cNvPr>
          <p:cNvCxnSpPr>
            <a:cxnSpLocks/>
          </p:cNvCxnSpPr>
          <p:nvPr userDrawn="1"/>
        </p:nvCxnSpPr>
        <p:spPr>
          <a:xfrm>
            <a:off x="10090406" y="4446740"/>
            <a:ext cx="0" cy="955774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06D97E1D-1E23-7448-828A-B6105F80060B}"/>
              </a:ext>
            </a:extLst>
          </p:cNvPr>
          <p:cNvSpPr txBox="1">
            <a:spLocks/>
          </p:cNvSpPr>
          <p:nvPr userDrawn="1"/>
        </p:nvSpPr>
        <p:spPr>
          <a:xfrm>
            <a:off x="9926657" y="54970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06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211BB7-3440-3E4F-8FAE-E280108B69E1}"/>
              </a:ext>
            </a:extLst>
          </p:cNvPr>
          <p:cNvGrpSpPr/>
          <p:nvPr userDrawn="1"/>
        </p:nvGrpSpPr>
        <p:grpSpPr>
          <a:xfrm>
            <a:off x="3531203" y="3767211"/>
            <a:ext cx="757437" cy="2272908"/>
            <a:chOff x="3441320" y="3767211"/>
            <a:chExt cx="757437" cy="22729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86EFEAFB-953A-C84D-B45A-7516FCA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3605069" y="3767211"/>
              <a:ext cx="0" cy="1648003"/>
            </a:xfrm>
            <a:prstGeom prst="line">
              <a:avLst/>
            </a:prstGeom>
            <a:ln w="19050">
              <a:solidFill>
                <a:srgbClr val="CE3189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itre 1">
              <a:extLst>
                <a:ext uri="{FF2B5EF4-FFF2-40B4-BE49-F238E27FC236}">
                  <a16:creationId xmlns:a16="http://schemas.microsoft.com/office/drawing/2014/main" id="{AFF53C0B-BB8F-AF43-930B-45CABBEEC805}"/>
                </a:ext>
              </a:extLst>
            </p:cNvPr>
            <p:cNvSpPr txBox="1">
              <a:spLocks/>
            </p:cNvSpPr>
            <p:nvPr/>
          </p:nvSpPr>
          <p:spPr>
            <a:xfrm>
              <a:off x="3441320" y="5509749"/>
              <a:ext cx="757437" cy="53037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2400" b="1" dirty="0">
                  <a:solidFill>
                    <a:schemeClr val="bg1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02</a:t>
              </a:r>
              <a:r>
                <a:rPr lang="fr-FR" sz="2400" b="1" dirty="0">
                  <a:solidFill>
                    <a:srgbClr val="CE3189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/</a:t>
              </a:r>
            </a:p>
          </p:txBody>
        </p: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BEE954E-F24E-BC4A-8666-E4568AC020C4}"/>
              </a:ext>
            </a:extLst>
          </p:cNvPr>
          <p:cNvCxnSpPr>
            <a:cxnSpLocks/>
          </p:cNvCxnSpPr>
          <p:nvPr userDrawn="1"/>
        </p:nvCxnSpPr>
        <p:spPr>
          <a:xfrm>
            <a:off x="6832893" y="3176954"/>
            <a:ext cx="0" cy="2227354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C645B52D-BCB8-FD4A-8107-E7D4A97B7D3D}"/>
              </a:ext>
            </a:extLst>
          </p:cNvPr>
          <p:cNvSpPr txBox="1">
            <a:spLocks/>
          </p:cNvSpPr>
          <p:nvPr userDrawn="1"/>
        </p:nvSpPr>
        <p:spPr>
          <a:xfrm>
            <a:off x="6669144" y="549884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04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ADED904-C890-A34E-9A62-720CB63C51EC}"/>
              </a:ext>
            </a:extLst>
          </p:cNvPr>
          <p:cNvGrpSpPr/>
          <p:nvPr userDrawn="1"/>
        </p:nvGrpSpPr>
        <p:grpSpPr>
          <a:xfrm>
            <a:off x="7991582" y="2122301"/>
            <a:ext cx="1628843" cy="943155"/>
            <a:chOff x="7757185" y="2113389"/>
            <a:chExt cx="1628843" cy="9431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ACAA21-AF23-7240-BD91-314826810EBE}"/>
                </a:ext>
              </a:extLst>
            </p:cNvPr>
            <p:cNvSpPr/>
            <p:nvPr/>
          </p:nvSpPr>
          <p:spPr>
            <a:xfrm>
              <a:off x="7757185" y="2375097"/>
              <a:ext cx="1289393" cy="681447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14D6AEE-6A9B-0940-89E7-5D298DAAB119}"/>
                </a:ext>
              </a:extLst>
            </p:cNvPr>
            <p:cNvGrpSpPr/>
            <p:nvPr/>
          </p:nvGrpSpPr>
          <p:grpSpPr>
            <a:xfrm rot="1331968">
              <a:off x="8693380" y="2113389"/>
              <a:ext cx="692648" cy="692648"/>
              <a:chOff x="5546711" y="1918056"/>
              <a:chExt cx="692648" cy="692648"/>
            </a:xfrm>
          </p:grpSpPr>
          <p:sp>
            <p:nvSpPr>
              <p:cNvPr id="19" name="Larme 18">
                <a:extLst>
                  <a:ext uri="{FF2B5EF4-FFF2-40B4-BE49-F238E27FC236}">
                    <a16:creationId xmlns:a16="http://schemas.microsoft.com/office/drawing/2014/main" id="{95CF3F98-4E7A-FE43-BA26-D8E60F7D1380}"/>
                  </a:ext>
                </a:extLst>
              </p:cNvPr>
              <p:cNvSpPr/>
              <p:nvPr/>
            </p:nvSpPr>
            <p:spPr>
              <a:xfrm rot="8100000">
                <a:off x="5546711" y="1918056"/>
                <a:ext cx="692648" cy="692648"/>
              </a:xfrm>
              <a:prstGeom prst="teardrop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DD1D67E2-D760-DE41-A75C-85F8D2E0F66C}"/>
                  </a:ext>
                </a:extLst>
              </p:cNvPr>
              <p:cNvSpPr/>
              <p:nvPr/>
            </p:nvSpPr>
            <p:spPr>
              <a:xfrm>
                <a:off x="5701005" y="2068738"/>
                <a:ext cx="372794" cy="372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CDAC7D5-103B-0448-9AED-9F5058D6395A}"/>
              </a:ext>
            </a:extLst>
          </p:cNvPr>
          <p:cNvCxnSpPr>
            <a:cxnSpLocks/>
          </p:cNvCxnSpPr>
          <p:nvPr userDrawn="1"/>
        </p:nvCxnSpPr>
        <p:spPr>
          <a:xfrm>
            <a:off x="5247079" y="4487938"/>
            <a:ext cx="0" cy="901009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3BAC81-FA9E-8946-842C-A01EA847DD7C}"/>
              </a:ext>
            </a:extLst>
          </p:cNvPr>
          <p:cNvSpPr/>
          <p:nvPr userDrawn="1"/>
        </p:nvSpPr>
        <p:spPr>
          <a:xfrm>
            <a:off x="4400578" y="3671833"/>
            <a:ext cx="1728432" cy="29688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AB42599-E3FC-7F44-8FBB-106B611FE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05" y="2320868"/>
            <a:ext cx="787400" cy="7239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D418CD3-4815-8B43-894C-582F67237A5B}"/>
              </a:ext>
            </a:extLst>
          </p:cNvPr>
          <p:cNvCxnSpPr>
            <a:cxnSpLocks/>
            <a:stCxn id="16" idx="2"/>
          </p:cNvCxnSpPr>
          <p:nvPr userDrawn="1"/>
        </p:nvCxnSpPr>
        <p:spPr>
          <a:xfrm flipH="1">
            <a:off x="8625636" y="3065456"/>
            <a:ext cx="10643" cy="2382871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2F0D5FA5-05BD-9A45-95E3-16814040822C}"/>
              </a:ext>
            </a:extLst>
          </p:cNvPr>
          <p:cNvSpPr txBox="1">
            <a:spLocks/>
          </p:cNvSpPr>
          <p:nvPr userDrawn="1"/>
        </p:nvSpPr>
        <p:spPr>
          <a:xfrm>
            <a:off x="8427286" y="5496695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05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D1CC872-840D-684C-B1E3-835E34676BF2}"/>
              </a:ext>
            </a:extLst>
          </p:cNvPr>
          <p:cNvGrpSpPr/>
          <p:nvPr userDrawn="1"/>
        </p:nvGrpSpPr>
        <p:grpSpPr>
          <a:xfrm flipH="1">
            <a:off x="1433623" y="2748989"/>
            <a:ext cx="1130410" cy="1281914"/>
            <a:chOff x="4036745" y="1862522"/>
            <a:chExt cx="1176100" cy="1281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86FB55-27C4-084C-9BD9-A9600C3C9E99}"/>
                </a:ext>
              </a:extLst>
            </p:cNvPr>
            <p:cNvSpPr/>
            <p:nvPr/>
          </p:nvSpPr>
          <p:spPr>
            <a:xfrm>
              <a:off x="4036745" y="1862522"/>
              <a:ext cx="1176100" cy="1233897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Triangle rectangle 33">
              <a:extLst>
                <a:ext uri="{FF2B5EF4-FFF2-40B4-BE49-F238E27FC236}">
                  <a16:creationId xmlns:a16="http://schemas.microsoft.com/office/drawing/2014/main" id="{5DC3BC4B-D813-8F4A-9109-ACCD8F1948BE}"/>
                </a:ext>
              </a:extLst>
            </p:cNvPr>
            <p:cNvSpPr/>
            <p:nvPr/>
          </p:nvSpPr>
          <p:spPr>
            <a:xfrm rot="18900000">
              <a:off x="4464607" y="2878272"/>
              <a:ext cx="266845" cy="266164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45D43DE6-6F72-814B-85C4-5283FB08ABA6}"/>
              </a:ext>
            </a:extLst>
          </p:cNvPr>
          <p:cNvCxnSpPr>
            <a:cxnSpLocks/>
          </p:cNvCxnSpPr>
          <p:nvPr userDrawn="1"/>
        </p:nvCxnSpPr>
        <p:spPr>
          <a:xfrm>
            <a:off x="2030048" y="3641764"/>
            <a:ext cx="0" cy="1787730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id="{A08F0246-9B1E-C74E-98C0-6AD3D7C765A6}"/>
              </a:ext>
            </a:extLst>
          </p:cNvPr>
          <p:cNvSpPr txBox="1">
            <a:spLocks/>
          </p:cNvSpPr>
          <p:nvPr userDrawn="1"/>
        </p:nvSpPr>
        <p:spPr>
          <a:xfrm>
            <a:off x="1871509" y="5511837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01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158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B6F3E18-03CD-BF46-944C-E0404EBE211C}"/>
              </a:ext>
            </a:extLst>
          </p:cNvPr>
          <p:cNvGrpSpPr/>
          <p:nvPr userDrawn="1"/>
        </p:nvGrpSpPr>
        <p:grpSpPr>
          <a:xfrm>
            <a:off x="953007" y="2556251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FEEBB88-0DD6-B54C-ABC0-66AE763FE3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7FC7B7-DF92-3A46-A192-14092C339E86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6B60793-75BC-AF4A-9291-70B7E1CF5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27" y="5259794"/>
            <a:ext cx="3318365" cy="3688596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DA2491-019F-7843-8480-25FC970C17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2557" y="933449"/>
            <a:ext cx="7336330" cy="50339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CD2A2F4-B555-464A-B042-FE13A4AB5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263" y="1534516"/>
            <a:ext cx="4078287" cy="8408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rgbClr val="13162A"/>
                </a:solidFill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AE276F-553C-0045-88A7-BEE0D06C96CC}"/>
              </a:ext>
            </a:extLst>
          </p:cNvPr>
          <p:cNvSpPr/>
          <p:nvPr userDrawn="1"/>
        </p:nvSpPr>
        <p:spPr>
          <a:xfrm>
            <a:off x="7315199" y="-400051"/>
            <a:ext cx="5057775" cy="770096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01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B3936FF-3B2C-4D48-AB67-C9D1593C7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6" y="269419"/>
            <a:ext cx="11511148" cy="62167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7D81C2-9ED4-784A-9FF8-4A42458F3023}"/>
              </a:ext>
            </a:extLst>
          </p:cNvPr>
          <p:cNvSpPr/>
          <p:nvPr userDrawn="1"/>
        </p:nvSpPr>
        <p:spPr>
          <a:xfrm>
            <a:off x="0" y="0"/>
            <a:ext cx="978945" cy="97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766168B-EA2B-2546-9888-7598C37DD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5" y="269419"/>
            <a:ext cx="552897" cy="44010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B7D2C2-36F1-0D4D-AB7D-5AE6AFCA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95" y="2787805"/>
            <a:ext cx="8852210" cy="2106863"/>
          </a:xfrm>
          <a:prstGeom prst="rect">
            <a:avLst/>
          </a:prstGeom>
        </p:spPr>
        <p:txBody>
          <a:bodyPr anchor="ctr"/>
          <a:lstStyle>
            <a:lvl1pPr algn="ctr">
              <a:defRPr sz="7500" b="1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58444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6DA57E5-F1FA-F143-92E4-D3949FD76C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-171449"/>
            <a:ext cx="12706350" cy="18576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66E9B9-7405-014C-A031-7BF2B48990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27" y="-2106480"/>
            <a:ext cx="3318365" cy="36885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9C82BF70-C311-F348-AC10-679AFC7F983E}"/>
              </a:ext>
            </a:extLst>
          </p:cNvPr>
          <p:cNvGrpSpPr/>
          <p:nvPr userDrawn="1"/>
        </p:nvGrpSpPr>
        <p:grpSpPr>
          <a:xfrm>
            <a:off x="6801948" y="1681451"/>
            <a:ext cx="5458091" cy="0"/>
            <a:chOff x="6676819" y="1836195"/>
            <a:chExt cx="5458091" cy="0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473CF6B-727F-B344-8426-EA3A9E5637BC}"/>
                </a:ext>
              </a:extLst>
            </p:cNvPr>
            <p:cNvCxnSpPr>
              <a:cxnSpLocks/>
            </p:cNvCxnSpPr>
            <p:nvPr/>
          </p:nvCxnSpPr>
          <p:spPr>
            <a:xfrm>
              <a:off x="6676819" y="1836195"/>
              <a:ext cx="59841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87A3D61-27F1-744F-A26D-D50FF83B8A00}"/>
                </a:ext>
              </a:extLst>
            </p:cNvPr>
            <p:cNvCxnSpPr>
              <a:cxnSpLocks/>
            </p:cNvCxnSpPr>
            <p:nvPr/>
          </p:nvCxnSpPr>
          <p:spPr>
            <a:xfrm>
              <a:off x="7462597" y="1836195"/>
              <a:ext cx="18109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C548E563-C897-6449-9655-823425A2FFE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326" y="1836195"/>
              <a:ext cx="374274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7C3478C-0A49-1D46-BF38-F0943E3A49F8}"/>
                </a:ext>
              </a:extLst>
            </p:cNvPr>
            <p:cNvCxnSpPr>
              <a:cxnSpLocks/>
            </p:cNvCxnSpPr>
            <p:nvPr/>
          </p:nvCxnSpPr>
          <p:spPr>
            <a:xfrm>
              <a:off x="8452965" y="1836195"/>
              <a:ext cx="59841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07068000-CC97-AD43-8963-CDFD94F377E9}"/>
                </a:ext>
              </a:extLst>
            </p:cNvPr>
            <p:cNvCxnSpPr>
              <a:cxnSpLocks/>
            </p:cNvCxnSpPr>
            <p:nvPr/>
          </p:nvCxnSpPr>
          <p:spPr>
            <a:xfrm>
              <a:off x="9238743" y="1836195"/>
              <a:ext cx="18109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F921D13-2CF4-8D42-ACED-C861D21C93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1472" y="1836195"/>
              <a:ext cx="374274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8C225DF0-4337-8842-8E56-7AAACF5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327" y="1836195"/>
              <a:ext cx="59841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37DC702-89CA-6147-8D4C-5FDCEFE1C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997105" y="1836195"/>
              <a:ext cx="18109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6EC21911-A6F4-6543-9B1E-533D19260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9834" y="1836195"/>
              <a:ext cx="374274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A89006F-A487-D44C-BE3E-B83AB80880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53811" y="1836195"/>
              <a:ext cx="181099" cy="0"/>
            </a:xfrm>
            <a:prstGeom prst="line">
              <a:avLst/>
            </a:prstGeom>
            <a:ln w="1016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re 11">
            <a:extLst>
              <a:ext uri="{FF2B5EF4-FFF2-40B4-BE49-F238E27FC236}">
                <a16:creationId xmlns:a16="http://schemas.microsoft.com/office/drawing/2014/main" id="{8F5D8876-255E-8741-8E74-6C99831CA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9679" y="476619"/>
            <a:ext cx="6818415" cy="1029244"/>
          </a:xfrm>
          <a:prstGeom prst="rect">
            <a:avLst/>
          </a:prstGeom>
        </p:spPr>
        <p:txBody>
          <a:bodyPr anchor="ctr"/>
          <a:lstStyle>
            <a:lvl1pPr>
              <a:defRPr sz="6000" b="1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E9692F35-9BA9-1B4E-BBB6-932BE451C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13" y="2327220"/>
            <a:ext cx="5771493" cy="3848727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162A"/>
                </a:solidFill>
                <a:latin typeface="Lato Light" panose="020F0302020204030203" pitchFamily="34" charset="77"/>
              </a:defRPr>
            </a:lvl1pPr>
            <a:lvl2pPr>
              <a:defRPr sz="2000" b="0" i="0">
                <a:solidFill>
                  <a:srgbClr val="13162A"/>
                </a:solidFill>
                <a:latin typeface="Lato Light" panose="020F0302020204030203" pitchFamily="34" charset="77"/>
              </a:defRPr>
            </a:lvl2pPr>
            <a:lvl3pPr>
              <a:defRPr sz="1800" b="0" i="0">
                <a:solidFill>
                  <a:srgbClr val="13162A"/>
                </a:solidFill>
                <a:latin typeface="Lato Light" panose="020F0302020204030203" pitchFamily="34" charset="77"/>
              </a:defRPr>
            </a:lvl3pPr>
            <a:lvl4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4pPr>
            <a:lvl5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2AC85934-4973-5247-BA72-B51997D578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9225" y="136525"/>
            <a:ext cx="4119563" cy="34893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330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2B98AE-AE6B-4F42-8672-5E7513D0A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3749" y="-3"/>
            <a:ext cx="12195748" cy="17462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F743611-28F4-9142-AB9C-E7A4A2370C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27" y="-2106480"/>
            <a:ext cx="3318365" cy="36885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0FE77F1-8403-0A48-BD9C-90BCC6596259}"/>
              </a:ext>
            </a:extLst>
          </p:cNvPr>
          <p:cNvGrpSpPr/>
          <p:nvPr userDrawn="1"/>
        </p:nvGrpSpPr>
        <p:grpSpPr>
          <a:xfrm>
            <a:off x="2088914" y="1341637"/>
            <a:ext cx="931705" cy="0"/>
            <a:chOff x="4503420" y="3238999"/>
            <a:chExt cx="931705" cy="0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F0597A7-9A53-6E41-A232-599AA2BF2D76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7F1B182-1537-184F-9DC9-2B084C10F8B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re 10">
            <a:extLst>
              <a:ext uri="{FF2B5EF4-FFF2-40B4-BE49-F238E27FC236}">
                <a16:creationId xmlns:a16="http://schemas.microsoft.com/office/drawing/2014/main" id="{BC3338DD-621A-7149-80D5-C31DA5A5DA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5" y="420653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60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r>
              <a:rPr lang="fr-FR" dirty="0"/>
              <a:t>Suivi personnalisé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6891035-7813-D545-9F5B-5ACCA89BC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0488" y="2397125"/>
            <a:ext cx="6267450" cy="3916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13162A"/>
                </a:solidFill>
                <a:latin typeface="Lato Light" panose="020F0302020204030203" pitchFamily="34" charset="77"/>
              </a:defRPr>
            </a:lvl1pPr>
            <a:lvl2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2pPr>
            <a:lvl3pPr>
              <a:defRPr sz="1400" b="0" i="0">
                <a:solidFill>
                  <a:srgbClr val="13162A"/>
                </a:solidFill>
                <a:latin typeface="Lato Light" panose="020F0302020204030203" pitchFamily="34" charset="77"/>
              </a:defRPr>
            </a:lvl3pPr>
            <a:lvl4pPr>
              <a:defRPr sz="1200" b="0" i="0">
                <a:solidFill>
                  <a:srgbClr val="13162A"/>
                </a:solidFill>
                <a:latin typeface="Lato Light" panose="020F0302020204030203" pitchFamily="34" charset="77"/>
              </a:defRPr>
            </a:lvl4pPr>
            <a:lvl5pPr>
              <a:defRPr sz="1200" b="0" i="0">
                <a:solidFill>
                  <a:srgbClr val="13162A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82C5E67-3A3A-C740-A186-C11A18CCFF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8069" y="2397125"/>
            <a:ext cx="3825656" cy="3794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276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775D82D-26C8-4E11-A9C7-CE7C9B9928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4989513"/>
            <a:ext cx="5632450" cy="39846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>
                <a:latin typeface="Lato Light" panose="020F0402020204030203"/>
              </a:defRPr>
            </a:lvl1pPr>
          </a:lstStyle>
          <a:p>
            <a:pPr lvl="0"/>
            <a:r>
              <a:rPr lang="fr-FR" dirty="0">
                <a:latin typeface="Lato Light" panose="020F0402020204030203"/>
              </a:rPr>
              <a:t>COUCOUCOU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BCB39-BD60-3C4A-B2DA-872200C73EC0}"/>
              </a:ext>
            </a:extLst>
          </p:cNvPr>
          <p:cNvSpPr/>
          <p:nvPr userDrawn="1"/>
        </p:nvSpPr>
        <p:spPr>
          <a:xfrm>
            <a:off x="6052452" y="163290"/>
            <a:ext cx="5976258" cy="5050410"/>
          </a:xfrm>
          <a:prstGeom prst="rect">
            <a:avLst/>
          </a:prstGeom>
          <a:solidFill>
            <a:srgbClr val="C2C1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B2CB59-6B7D-824A-8FE0-6A9329909A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2" y="5234921"/>
            <a:ext cx="5976258" cy="1459789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C1B5A28D-0514-4A40-8DC0-07CF0AFD4727}"/>
              </a:ext>
            </a:extLst>
          </p:cNvPr>
          <p:cNvSpPr txBox="1">
            <a:spLocks/>
          </p:cNvSpPr>
          <p:nvPr userDrawn="1"/>
        </p:nvSpPr>
        <p:spPr>
          <a:xfrm>
            <a:off x="6095999" y="1939099"/>
            <a:ext cx="5091954" cy="6365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0E2C132-FC51-48DD-9959-A3F7A917D2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07988"/>
            <a:ext cx="5622925" cy="45815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734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710D9-133D-E44C-9F33-AEF42822B7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2797" y="4152526"/>
            <a:ext cx="3694232" cy="24086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A9F66E7-C351-B443-BE5F-F2150F011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2" y="4666129"/>
            <a:ext cx="5976258" cy="2028581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18073884-52DB-7547-99C2-A85935F4797A}"/>
              </a:ext>
            </a:extLst>
          </p:cNvPr>
          <p:cNvSpPr txBox="1">
            <a:spLocks/>
          </p:cNvSpPr>
          <p:nvPr userDrawn="1"/>
        </p:nvSpPr>
        <p:spPr>
          <a:xfrm>
            <a:off x="6095999" y="1939099"/>
            <a:ext cx="5091954" cy="6365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F90741C-6580-B34E-A2B5-4E1504E01591}"/>
              </a:ext>
            </a:extLst>
          </p:cNvPr>
          <p:cNvGrpSpPr/>
          <p:nvPr userDrawn="1"/>
        </p:nvGrpSpPr>
        <p:grpSpPr>
          <a:xfrm>
            <a:off x="6216228" y="1570358"/>
            <a:ext cx="931705" cy="0"/>
            <a:chOff x="4503420" y="3238999"/>
            <a:chExt cx="931705" cy="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BF860A7-19A7-FD43-A73C-C36198FCBEB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074654F-8182-5848-8056-7BC8566CD7C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99092024-DFDA-4943-984B-9B07D5584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366678"/>
            <a:ext cx="4876801" cy="113227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Titre niveau 2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95107112-0AEB-144F-AC40-26A243EF4A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1753856"/>
            <a:ext cx="5791201" cy="2636310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CC1E28C-D79B-4F17-98E3-FD07C3D0D6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66713"/>
            <a:ext cx="5791200" cy="55118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859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C8DF34-1409-6B46-8C91-8751ACE6A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62531" cy="685799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2D43748-1E94-754E-852F-4C6BC3C51265}"/>
              </a:ext>
            </a:extLst>
          </p:cNvPr>
          <p:cNvGrpSpPr/>
          <p:nvPr userDrawn="1"/>
        </p:nvGrpSpPr>
        <p:grpSpPr>
          <a:xfrm>
            <a:off x="4681220" y="2443865"/>
            <a:ext cx="931705" cy="0"/>
            <a:chOff x="4503420" y="3238999"/>
            <a:chExt cx="931705" cy="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81A4FD4B-0F25-C34B-889F-396959733732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6805962-5B97-A84A-B9CF-A3FE13209407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2EF098A-60C0-4446-9B82-40EABE1512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8105" y="4095847"/>
            <a:ext cx="2636750" cy="1719161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9C7157B-6684-1C43-8022-F5DAE1C1F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8732" y="2955177"/>
            <a:ext cx="7010400" cy="20002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162A"/>
                </a:solidFill>
                <a:latin typeface="Lato Light" panose="020F0302020204030203" pitchFamily="34" charset="77"/>
              </a:defRPr>
            </a:lvl1pPr>
            <a:lvl2pPr>
              <a:defRPr sz="2000" b="0" i="0">
                <a:solidFill>
                  <a:srgbClr val="13162A"/>
                </a:solidFill>
                <a:latin typeface="Lato Light" panose="020F0302020204030203" pitchFamily="34" charset="77"/>
              </a:defRPr>
            </a:lvl2pPr>
            <a:lvl3pPr>
              <a:defRPr sz="1800" b="0" i="0">
                <a:solidFill>
                  <a:srgbClr val="13162A"/>
                </a:solidFill>
                <a:latin typeface="Lato Light" panose="020F0302020204030203" pitchFamily="34" charset="77"/>
              </a:defRPr>
            </a:lvl3pPr>
            <a:lvl4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4pPr>
            <a:lvl5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E47E0C51-A50B-DA4C-85A8-1BD3B9E7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732" y="711177"/>
            <a:ext cx="6865068" cy="1325563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9DC2FF4C-0529-104E-83FF-AB747C7EA5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713" y="536575"/>
            <a:ext cx="2879725" cy="63214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848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0B4E11-3DF8-E045-BEBB-02F7F9247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096000" cy="685799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2DC1CE4D-65FB-ED4B-A5ED-31B877A386CF}"/>
              </a:ext>
            </a:extLst>
          </p:cNvPr>
          <p:cNvGrpSpPr/>
          <p:nvPr userDrawn="1"/>
        </p:nvGrpSpPr>
        <p:grpSpPr>
          <a:xfrm>
            <a:off x="6601279" y="2444958"/>
            <a:ext cx="931705" cy="0"/>
            <a:chOff x="4503420" y="3238999"/>
            <a:chExt cx="931705" cy="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B65EC6C-F6FE-794E-8E53-6B3BAD8ADDC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194DBC40-9388-CD43-A3E8-35B6500C78D0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55278383-1951-7240-96BF-97D99DE6DF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19" y="6104077"/>
            <a:ext cx="3318365" cy="3688596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16815A1-4E35-BD4A-900F-E27CEF36C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1763" y="2743200"/>
            <a:ext cx="4989512" cy="3360738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302020204030203" pitchFamily="34" charset="77"/>
              </a:defRPr>
            </a:lvl1pPr>
            <a:lvl2pPr>
              <a:defRPr sz="1600" b="0" i="0">
                <a:latin typeface="Lato Light" panose="020F0302020204030203" pitchFamily="34" charset="77"/>
              </a:defRPr>
            </a:lvl2pPr>
            <a:lvl3pPr>
              <a:defRPr sz="1400" b="0" i="0">
                <a:latin typeface="Lato Light" panose="020F0302020204030203" pitchFamily="34" charset="77"/>
              </a:defRPr>
            </a:lvl3pPr>
            <a:lvl4pPr>
              <a:defRPr sz="1200" b="0" i="0">
                <a:latin typeface="Lato Light" panose="020F0302020204030203" pitchFamily="34" charset="77"/>
              </a:defRPr>
            </a:lvl4pPr>
            <a:lvl5pPr>
              <a:defRPr sz="12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6A257F31-DF21-6348-A6D7-9DED38C58C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350" y="777875"/>
            <a:ext cx="5045075" cy="532606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2DA259A-0E73-E841-8084-1C92E1D119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1763" y="557213"/>
            <a:ext cx="869950" cy="8191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0C72C47-E89C-A44E-ACA7-4B84310C0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1763" y="1376363"/>
            <a:ext cx="4449762" cy="1068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58545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C555AB-1B1E-7E4F-9074-ED71AE8E6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7EE0BECE-6422-A54A-952A-077707ABC31B}"/>
              </a:ext>
            </a:extLst>
          </p:cNvPr>
          <p:cNvGrpSpPr/>
          <p:nvPr userDrawn="1"/>
        </p:nvGrpSpPr>
        <p:grpSpPr>
          <a:xfrm>
            <a:off x="6832959" y="2505156"/>
            <a:ext cx="931705" cy="0"/>
            <a:chOff x="4503420" y="3238999"/>
            <a:chExt cx="931705" cy="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59D0BDAB-D0DF-DA40-8C31-2E96035F54F5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ECC90F41-4846-9642-A511-AE92B6BCFC3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Espace réservé du contenu 13">
            <a:extLst>
              <a:ext uri="{FF2B5EF4-FFF2-40B4-BE49-F238E27FC236}">
                <a16:creationId xmlns:a16="http://schemas.microsoft.com/office/drawing/2014/main" id="{5407DD3A-2FD9-9C49-A9B2-13B2BC82B3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65247" y="2679691"/>
            <a:ext cx="4940224" cy="2767013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351D77F-29F2-204F-8562-3AFD7D134A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8988" y="1114425"/>
            <a:ext cx="4308475" cy="44973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3591A-9BF2-4D47-948E-EDB002EB2F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5247" y="1522859"/>
            <a:ext cx="4772025" cy="817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6823AE37-1684-DF48-B4F1-5BC80A1CF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5925" y="493713"/>
            <a:ext cx="908050" cy="9048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1" name="Espace réservé pour une image  19">
            <a:extLst>
              <a:ext uri="{FF2B5EF4-FFF2-40B4-BE49-F238E27FC236}">
                <a16:creationId xmlns:a16="http://schemas.microsoft.com/office/drawing/2014/main" id="{FFFCB8B8-4825-7C43-973E-3A92449602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59001" y="493713"/>
            <a:ext cx="908050" cy="9048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072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66CDE-0989-476C-88BF-7DB5CCF757D6}"/>
              </a:ext>
            </a:extLst>
          </p:cNvPr>
          <p:cNvSpPr/>
          <p:nvPr userDrawn="1"/>
        </p:nvSpPr>
        <p:spPr>
          <a:xfrm>
            <a:off x="-153749" y="-64736"/>
            <a:ext cx="6249749" cy="70319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8E3B72-5773-7B48-A81E-918759303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8133C0-4A73-4742-856C-C693E7E68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70" y="4972379"/>
            <a:ext cx="3318365" cy="3688596"/>
          </a:xfrm>
          <a:prstGeom prst="rect">
            <a:avLst/>
          </a:prstGeom>
        </p:spPr>
      </p:pic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BEF957E3-D95E-6043-9239-4AA7FC2369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526" y="2184346"/>
            <a:ext cx="4940224" cy="2767013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7B8AE5-8B8C-0A4D-B50F-69A7826E36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21" y="712731"/>
            <a:ext cx="4235450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003AE5F1-BAD0-B74D-AA42-C40DBE87D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4178" y="209752"/>
            <a:ext cx="774700" cy="7778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D3D6481B-9FAB-AF41-99BD-09BE18C9B2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26288" y="987425"/>
            <a:ext cx="4497387" cy="488791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324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8A92358-BA26-AB41-AA88-9E3CDF419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2181" y="0"/>
            <a:ext cx="3549818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E3CFA6-FEBF-604F-B9AA-508791389A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01" y="-2653117"/>
            <a:ext cx="3318365" cy="368859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E184FD1-EC0B-AA40-9DCA-1BF944C00CF4}"/>
              </a:ext>
            </a:extLst>
          </p:cNvPr>
          <p:cNvGrpSpPr/>
          <p:nvPr userDrawn="1"/>
        </p:nvGrpSpPr>
        <p:grpSpPr>
          <a:xfrm>
            <a:off x="818537" y="2487429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D1208CC8-2D9C-D34A-8B88-E7736F5422E3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17D4A263-F33E-5C4D-8B73-B082BE6EF3CD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contenu 13">
            <a:extLst>
              <a:ext uri="{FF2B5EF4-FFF2-40B4-BE49-F238E27FC236}">
                <a16:creationId xmlns:a16="http://schemas.microsoft.com/office/drawing/2014/main" id="{B309FE2B-5002-9E4E-9076-8DC76E2C95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2777" y="2798963"/>
            <a:ext cx="7129193" cy="3688596"/>
          </a:xfrm>
          <a:prstGeom prst="rect">
            <a:avLst/>
          </a:prstGeom>
        </p:spPr>
        <p:txBody>
          <a:bodyPr numCol="2"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0E28626-01D1-AB42-82F6-F949BDE0E3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380" y="396927"/>
            <a:ext cx="931862" cy="9223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E9A9CFC-8A59-B94F-A19B-C4889C33A0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588" y="1483191"/>
            <a:ext cx="5616575" cy="1135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D2AC9313-816E-784A-A2EC-5551C33569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61313" y="641350"/>
            <a:ext cx="4598549" cy="584676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6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8D22FB-D8DB-3D44-BFED-989FE1184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549818" cy="6857999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DA68A42-4A29-1948-ACF2-E31642DB7F53}"/>
              </a:ext>
            </a:extLst>
          </p:cNvPr>
          <p:cNvGrpSpPr/>
          <p:nvPr userDrawn="1"/>
        </p:nvGrpSpPr>
        <p:grpSpPr>
          <a:xfrm>
            <a:off x="4199765" y="2348791"/>
            <a:ext cx="931705" cy="0"/>
            <a:chOff x="4503420" y="3238999"/>
            <a:chExt cx="931705" cy="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9193248D-399E-D544-9673-F4919976D0ED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8CA96185-9F5B-624F-AE3D-20D909E7DD9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C8CCA5A7-10E7-ED44-81AC-45AF77D177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9765" y="2825721"/>
            <a:ext cx="7475562" cy="3688596"/>
          </a:xfrm>
          <a:prstGeom prst="rect">
            <a:avLst/>
          </a:prstGeom>
        </p:spPr>
        <p:txBody>
          <a:bodyPr numCol="2"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4EE66DB7-21B3-F541-ACFA-614627EDA6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9765" y="416649"/>
            <a:ext cx="833438" cy="8223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F7140CB-D2C8-6F4C-ABA2-D1840171AA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9765" y="1390658"/>
            <a:ext cx="4157663" cy="1111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latin typeface="Raleway ExtraBold" panose="020B00030301010600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70065FCB-C50C-2C45-897F-392A4D37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12800" y="566738"/>
            <a:ext cx="4645025" cy="59483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90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F5CCF5-7A76-7E4B-AC66-6CA8D665B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6" y="320634"/>
            <a:ext cx="11511148" cy="6216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B84F0D-1656-B842-93BD-C84CE5A12433}"/>
              </a:ext>
            </a:extLst>
          </p:cNvPr>
          <p:cNvSpPr/>
          <p:nvPr userDrawn="1"/>
        </p:nvSpPr>
        <p:spPr>
          <a:xfrm>
            <a:off x="0" y="0"/>
            <a:ext cx="978945" cy="97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8F21CDA5-1FCF-D146-A9F1-56EA40D0E85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905125" y="4954814"/>
            <a:ext cx="6381750" cy="8413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</a:lstStyle>
          <a:p>
            <a:pPr marL="0" indent="0" algn="ctr">
              <a:lnSpc>
                <a:spcPct val="100000"/>
              </a:lnSpc>
              <a:buNone/>
            </a:pPr>
            <a:r>
              <a:rPr lang="fr-FR" sz="1400" dirty="0">
                <a:solidFill>
                  <a:schemeClr val="bg1"/>
                </a:solidFill>
                <a:latin typeface="Lato Light" panose="020F0402020204030203" pitchFamily="34" charset="0"/>
                <a:ea typeface="Lato Light" panose="020F0502020204030203" pitchFamily="34" charset="0"/>
                <a:cs typeface="Lato Light" panose="020F0402020204030203" pitchFamily="34" charset="0"/>
              </a:rPr>
              <a:t>Petite description en 3 lignes max – Police Lato light – 14 pt</a:t>
            </a:r>
            <a:br>
              <a:rPr lang="fr-FR" sz="1400" dirty="0">
                <a:solidFill>
                  <a:schemeClr val="bg1"/>
                </a:solidFill>
                <a:latin typeface="Lato Light" panose="020F0402020204030203" pitchFamily="34" charset="0"/>
                <a:ea typeface="Lato Light" panose="020F0502020204030203" pitchFamily="34" charset="0"/>
                <a:cs typeface="Lato Light" panose="020F0402020204030203" pitchFamily="34" charset="0"/>
              </a:rPr>
            </a:br>
            <a:r>
              <a:rPr lang="fr-FR" sz="1400" dirty="0">
                <a:solidFill>
                  <a:schemeClr val="bg1"/>
                </a:solidFill>
                <a:latin typeface="Lato Light" panose="020F0402020204030203" pitchFamily="34" charset="0"/>
                <a:ea typeface="Lato Light" panose="020F0502020204030203" pitchFamily="34" charset="0"/>
                <a:cs typeface="Lato Light" panose="020F0402020204030203" pitchFamily="34" charset="0"/>
              </a:rPr>
              <a:t>Petite description en 3 lignes max – Police Lato light – 14 pt</a:t>
            </a:r>
            <a:br>
              <a:rPr lang="fr-FR" sz="1400" dirty="0">
                <a:solidFill>
                  <a:schemeClr val="bg1"/>
                </a:solidFill>
                <a:latin typeface="Lato Light" panose="020F0402020204030203" pitchFamily="34" charset="0"/>
                <a:ea typeface="Lato Light" panose="020F0502020204030203" pitchFamily="34" charset="0"/>
                <a:cs typeface="Lato Light" panose="020F0402020204030203" pitchFamily="34" charset="0"/>
              </a:rPr>
            </a:br>
            <a:r>
              <a:rPr lang="fr-FR" sz="1400" dirty="0">
                <a:solidFill>
                  <a:schemeClr val="bg1"/>
                </a:solidFill>
                <a:latin typeface="Lato Light" panose="020F0402020204030203" pitchFamily="34" charset="0"/>
                <a:ea typeface="Lato Light" panose="020F0502020204030203" pitchFamily="34" charset="0"/>
                <a:cs typeface="Lato Light" panose="020F0402020204030203" pitchFamily="34" charset="0"/>
              </a:rPr>
              <a:t>Petite description en 3 lignes max – Police Lato light – 14 pt</a:t>
            </a:r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D270A523-B553-174B-AA0C-2F9BBEACE5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643467" y="-660400"/>
            <a:ext cx="13009437" cy="8229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D5CC7548-7677-AF41-93AF-5B480CC3A6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38402" y="0"/>
            <a:ext cx="1255748" cy="118225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62D0DA-20D0-D247-A73E-22BEA76EDCEA}"/>
              </a:ext>
            </a:extLst>
          </p:cNvPr>
          <p:cNvGrpSpPr/>
          <p:nvPr userDrawn="1"/>
        </p:nvGrpSpPr>
        <p:grpSpPr>
          <a:xfrm>
            <a:off x="3718533" y="4602988"/>
            <a:ext cx="1054100" cy="0"/>
            <a:chOff x="3322329" y="4602988"/>
            <a:chExt cx="1054100" cy="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C12C32F0-1E8C-0A4E-91D5-5318ED6EE296}"/>
                </a:ext>
              </a:extLst>
            </p:cNvPr>
            <p:cNvCxnSpPr/>
            <p:nvPr/>
          </p:nvCxnSpPr>
          <p:spPr>
            <a:xfrm>
              <a:off x="3322329" y="4602988"/>
              <a:ext cx="828675" cy="0"/>
            </a:xfrm>
            <a:prstGeom prst="line">
              <a:avLst/>
            </a:prstGeom>
            <a:ln w="76200" cap="rnd">
              <a:solidFill>
                <a:srgbClr val="CE308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67716EA-B505-E346-9567-83C7F320236D}"/>
                </a:ext>
              </a:extLst>
            </p:cNvPr>
            <p:cNvCxnSpPr>
              <a:cxnSpLocks/>
            </p:cNvCxnSpPr>
            <p:nvPr/>
          </p:nvCxnSpPr>
          <p:spPr>
            <a:xfrm>
              <a:off x="4297054" y="4602988"/>
              <a:ext cx="79375" cy="0"/>
            </a:xfrm>
            <a:prstGeom prst="line">
              <a:avLst/>
            </a:prstGeom>
            <a:ln w="76200" cap="rnd">
              <a:solidFill>
                <a:srgbClr val="CE308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re 16">
            <a:extLst>
              <a:ext uri="{FF2B5EF4-FFF2-40B4-BE49-F238E27FC236}">
                <a16:creationId xmlns:a16="http://schemas.microsoft.com/office/drawing/2014/main" id="{B79C11B9-8EA1-F84F-B21B-5BEA1BBD7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822" y="3064591"/>
            <a:ext cx="10515600" cy="1325563"/>
          </a:xfrm>
          <a:prstGeom prst="rect">
            <a:avLst/>
          </a:prstGeom>
        </p:spPr>
        <p:txBody>
          <a:bodyPr anchor="b"/>
          <a:lstStyle>
            <a:lvl1pPr algn="ctr">
              <a:defRPr sz="7200" b="0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1113889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e 2">
            <a:extLst>
              <a:ext uri="{FF2B5EF4-FFF2-40B4-BE49-F238E27FC236}">
                <a16:creationId xmlns:a16="http://schemas.microsoft.com/office/drawing/2014/main" id="{C1AFC481-95DA-4A4F-9C3B-64AD4575A468}"/>
              </a:ext>
            </a:extLst>
          </p:cNvPr>
          <p:cNvSpPr/>
          <p:nvPr userDrawn="1"/>
        </p:nvSpPr>
        <p:spPr>
          <a:xfrm>
            <a:off x="1202899" y="3164629"/>
            <a:ext cx="1654139" cy="1425982"/>
          </a:xfrm>
          <a:prstGeom prst="hexagon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CDF4D336-4905-2641-B6E9-C8D9FF6A2CBE}"/>
              </a:ext>
            </a:extLst>
          </p:cNvPr>
          <p:cNvSpPr/>
          <p:nvPr userDrawn="1"/>
        </p:nvSpPr>
        <p:spPr>
          <a:xfrm>
            <a:off x="3919555" y="3146870"/>
            <a:ext cx="1654139" cy="1425982"/>
          </a:xfrm>
          <a:prstGeom prst="hexagon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29E62904-788D-104C-BB6F-90A9006C4EF0}"/>
              </a:ext>
            </a:extLst>
          </p:cNvPr>
          <p:cNvSpPr/>
          <p:nvPr userDrawn="1"/>
        </p:nvSpPr>
        <p:spPr>
          <a:xfrm>
            <a:off x="6618308" y="3155779"/>
            <a:ext cx="1654139" cy="1425982"/>
          </a:xfrm>
          <a:prstGeom prst="hexagon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272204BA-31F6-C64C-B594-2DD0263C41CC}"/>
              </a:ext>
            </a:extLst>
          </p:cNvPr>
          <p:cNvSpPr/>
          <p:nvPr userDrawn="1"/>
        </p:nvSpPr>
        <p:spPr>
          <a:xfrm>
            <a:off x="9292931" y="3164629"/>
            <a:ext cx="1654139" cy="1425982"/>
          </a:xfrm>
          <a:prstGeom prst="hexagon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009A1BB-1FD2-9543-AE27-20A83B8173F5}"/>
              </a:ext>
            </a:extLst>
          </p:cNvPr>
          <p:cNvSpPr txBox="1">
            <a:spLocks/>
          </p:cNvSpPr>
          <p:nvPr userDrawn="1"/>
        </p:nvSpPr>
        <p:spPr>
          <a:xfrm>
            <a:off x="647700" y="4685774"/>
            <a:ext cx="2800350" cy="63650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MÉCANIQUE</a:t>
            </a:r>
            <a:endParaRPr lang="fr-FR" sz="2800" b="1" dirty="0">
              <a:solidFill>
                <a:schemeClr val="bg1"/>
              </a:solidFill>
              <a:latin typeface="Raleway ExtraBold" panose="020B0003030101060003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5CC12B3-AABF-1C48-B17E-88B257B1CF8C}"/>
              </a:ext>
            </a:extLst>
          </p:cNvPr>
          <p:cNvSpPr txBox="1">
            <a:spLocks/>
          </p:cNvSpPr>
          <p:nvPr userDrawn="1"/>
        </p:nvSpPr>
        <p:spPr>
          <a:xfrm>
            <a:off x="3346450" y="4685774"/>
            <a:ext cx="2800350" cy="63650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ELECTRONIQUE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A1DDA50-BFC5-CB40-AA10-A76289DE11C1}"/>
              </a:ext>
            </a:extLst>
          </p:cNvPr>
          <p:cNvSpPr txBox="1">
            <a:spLocks/>
          </p:cNvSpPr>
          <p:nvPr userDrawn="1"/>
        </p:nvSpPr>
        <p:spPr>
          <a:xfrm>
            <a:off x="6045200" y="4685774"/>
            <a:ext cx="2800350" cy="10007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INFORMATIQUE</a:t>
            </a:r>
            <a:b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</a:br>
            <a: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INDUSTRIELLE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DB4B594-9C8D-CA4C-B65C-EA27DEB36BF7}"/>
              </a:ext>
            </a:extLst>
          </p:cNvPr>
          <p:cNvSpPr txBox="1">
            <a:spLocks/>
          </p:cNvSpPr>
          <p:nvPr userDrawn="1"/>
        </p:nvSpPr>
        <p:spPr>
          <a:xfrm>
            <a:off x="8743950" y="4685774"/>
            <a:ext cx="2800350" cy="138943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MANAGEMENT DES SYSTÈMES INDUSTRIELS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EFA021-2582-4745-A19D-81D4A2D551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764" y="-1566252"/>
            <a:ext cx="3318365" cy="36885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CD9157-73C7-0342-9306-5E79EBEAB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78" y="3595788"/>
            <a:ext cx="677982" cy="53108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AE29833-58F3-C74B-8CA8-0CB3EAB954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25" y="3551270"/>
            <a:ext cx="584200" cy="635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F2F8C14-C665-424F-A860-6B244D3507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75" y="3613294"/>
            <a:ext cx="770370" cy="51358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FD1701E-5852-0146-9C6C-F8BBA587CC9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15" y="3508773"/>
            <a:ext cx="741169" cy="719993"/>
          </a:xfrm>
          <a:prstGeom prst="rect">
            <a:avLst/>
          </a:prstGeom>
        </p:spPr>
      </p:pic>
      <p:sp>
        <p:nvSpPr>
          <p:cNvPr id="19" name="Titre 16">
            <a:extLst>
              <a:ext uri="{FF2B5EF4-FFF2-40B4-BE49-F238E27FC236}">
                <a16:creationId xmlns:a16="http://schemas.microsoft.com/office/drawing/2014/main" id="{693CB17E-B27E-AA48-969D-54A0D68C4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5729"/>
            <a:ext cx="10515600" cy="1325563"/>
          </a:xfrm>
          <a:prstGeom prst="rect">
            <a:avLst/>
          </a:prstGeom>
        </p:spPr>
        <p:txBody>
          <a:bodyPr anchor="b"/>
          <a:lstStyle>
            <a:lvl1pPr algn="ctr">
              <a:defRPr sz="7200" b="0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3907864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AF0831-D954-4848-AE9A-0F3AF11EEE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0" y="-89210"/>
            <a:ext cx="4030980" cy="695582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375CE752-C60D-7B41-A54E-DD78ACDD3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2667000" y="1994532"/>
            <a:ext cx="6858000" cy="28689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pPr algn="l"/>
            <a:r>
              <a:rPr lang="fr-FR" sz="11000" b="1" dirty="0">
                <a:solidFill>
                  <a:schemeClr val="bg1">
                    <a:alpha val="11000"/>
                  </a:schemeClr>
                </a:solidFill>
                <a:latin typeface="Raleway ExtraBold" panose="020B0003030101060003" pitchFamily="34" charset="0"/>
              </a:rPr>
              <a:t>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5A11F46-FA07-C348-841F-1562CFE976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6993" y="1120890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9B738F8F-75F6-0044-97AA-C5BBE10F7B5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6993" y="2341186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7BCABD3F-40CC-B94A-893A-57E6AACCA5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6993" y="3561482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C74D874-9466-5247-AF5C-C2CB545299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6725" y="1644767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8B851B60-3B03-3241-B4A9-B3511CC79C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725" y="2864944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454DA9A3-D65B-F949-81BB-078E500032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6725" y="4085121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3496061F-E817-7D4A-B12D-B9D92CD358C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6993" y="4781421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3AC4415D-9444-DE40-A037-06FD86865D4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66725" y="5305298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97E5679D-E405-B04C-A4E9-53E24A036E9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480157" y="1120890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EA96F67F-FF34-234E-AA19-FEA8D31063C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80157" y="2341186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8DC35639-8527-0A46-B630-8D28425F386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480157" y="3561482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D11998A8-897A-8F49-BDCE-C0C725FF6B8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479889" y="1644767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28BC4A4D-016D-B149-ADDD-E8C6269F218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479889" y="2864944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93224489-536B-FE42-B07C-BA75376333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79889" y="4085121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  <p:sp>
        <p:nvSpPr>
          <p:cNvPr id="24" name="Espace réservé du contenu 8">
            <a:extLst>
              <a:ext uri="{FF2B5EF4-FFF2-40B4-BE49-F238E27FC236}">
                <a16:creationId xmlns:a16="http://schemas.microsoft.com/office/drawing/2014/main" id="{44C6CBB5-7C83-754C-8F78-25DBE098AF6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80157" y="4781421"/>
            <a:ext cx="3244850" cy="52375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b="1" i="0">
                <a:latin typeface="Raleway ExtraBold" panose="020B0503030101060003" pitchFamily="34" charset="77"/>
              </a:defRPr>
            </a:lvl1pPr>
          </a:lstStyle>
          <a:p>
            <a:pPr lvl="0"/>
            <a:r>
              <a:rPr lang="fr-FR" dirty="0"/>
              <a:t>Titre niveau 2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3A07C4D5-C96B-DE40-BC75-33A2A45EB77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79889" y="5305298"/>
            <a:ext cx="3244850" cy="50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C2C1C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623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B5E5EE-7121-BC4A-B2C3-2A7625B0A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"/>
            <a:ext cx="12192000" cy="1360449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5FA5B98A-DBA0-C84B-AE49-99923578C3F9}"/>
              </a:ext>
            </a:extLst>
          </p:cNvPr>
          <p:cNvSpPr/>
          <p:nvPr userDrawn="1"/>
        </p:nvSpPr>
        <p:spPr>
          <a:xfrm rot="10800000">
            <a:off x="5270665" y="1332777"/>
            <a:ext cx="1650670" cy="279002"/>
          </a:xfrm>
          <a:prstGeom prst="triangle">
            <a:avLst>
              <a:gd name="adj" fmla="val 528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2C4662-109D-B943-9AFC-8C6A325777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242" y="-1449577"/>
            <a:ext cx="3318365" cy="3688596"/>
          </a:xfrm>
          <a:prstGeom prst="rect">
            <a:avLst/>
          </a:prstGeom>
        </p:spPr>
      </p:pic>
      <p:sp>
        <p:nvSpPr>
          <p:cNvPr id="9" name="Titre 16">
            <a:extLst>
              <a:ext uri="{FF2B5EF4-FFF2-40B4-BE49-F238E27FC236}">
                <a16:creationId xmlns:a16="http://schemas.microsoft.com/office/drawing/2014/main" id="{BFA851EF-D9ED-3244-A2DD-56A9125CE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213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0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859339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CF0EB1-8D86-5040-8285-74EB9103926B}"/>
              </a:ext>
            </a:extLst>
          </p:cNvPr>
          <p:cNvSpPr/>
          <p:nvPr userDrawn="1"/>
        </p:nvSpPr>
        <p:spPr>
          <a:xfrm>
            <a:off x="6379417" y="3833790"/>
            <a:ext cx="394388" cy="29688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4C5EE9-5428-564D-BC5F-C5DA4683D02D}"/>
              </a:ext>
            </a:extLst>
          </p:cNvPr>
          <p:cNvSpPr/>
          <p:nvPr userDrawn="1"/>
        </p:nvSpPr>
        <p:spPr>
          <a:xfrm>
            <a:off x="4110148" y="3833790"/>
            <a:ext cx="394388" cy="29688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56CBF44-BE8A-A744-964F-B5D8BCA338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1667" y="414328"/>
            <a:ext cx="4907267" cy="95868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4A4183A-511E-124B-B74A-C7409DCFC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67" y="1407083"/>
            <a:ext cx="8997389" cy="3877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Lorem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ipsum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amet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consectetur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adipiscing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elit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sed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do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eiusmod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tempor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incididunt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ut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labore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et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magna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aliqua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. </a:t>
            </a:r>
            <a:endParaRPr lang="fr-FR" sz="1200" dirty="0">
              <a:solidFill>
                <a:srgbClr val="C2C1C2"/>
              </a:solidFill>
              <a:latin typeface="Lato" panose="020F0502020204030203" pitchFamily="34" charset="77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85C80-26C0-6842-8A4C-7109092D330B}"/>
              </a:ext>
            </a:extLst>
          </p:cNvPr>
          <p:cNvSpPr/>
          <p:nvPr userDrawn="1"/>
        </p:nvSpPr>
        <p:spPr>
          <a:xfrm>
            <a:off x="0" y="4917688"/>
            <a:ext cx="12192000" cy="194031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836778B-666D-964E-8AA1-47C624837E6A}"/>
              </a:ext>
            </a:extLst>
          </p:cNvPr>
          <p:cNvGrpSpPr/>
          <p:nvPr userDrawn="1"/>
        </p:nvGrpSpPr>
        <p:grpSpPr>
          <a:xfrm>
            <a:off x="1211564" y="3116183"/>
            <a:ext cx="1645936" cy="955406"/>
            <a:chOff x="4036741" y="2349287"/>
            <a:chExt cx="1645935" cy="9554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A3BDB-3EE9-FE46-95FD-1461F406D564}"/>
                </a:ext>
              </a:extLst>
            </p:cNvPr>
            <p:cNvSpPr/>
            <p:nvPr/>
          </p:nvSpPr>
          <p:spPr>
            <a:xfrm>
              <a:off x="4036741" y="2349287"/>
              <a:ext cx="1645935" cy="747132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Triangle rectangle 9">
              <a:extLst>
                <a:ext uri="{FF2B5EF4-FFF2-40B4-BE49-F238E27FC236}">
                  <a16:creationId xmlns:a16="http://schemas.microsoft.com/office/drawing/2014/main" id="{759D6415-0E33-584A-B522-F70FC5996C0C}"/>
                </a:ext>
              </a:extLst>
            </p:cNvPr>
            <p:cNvSpPr/>
            <p:nvPr/>
          </p:nvSpPr>
          <p:spPr>
            <a:xfrm rot="5400000">
              <a:off x="4046963" y="3037993"/>
              <a:ext cx="256478" cy="276922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E8817C-11E0-2C40-9418-B1FBEC5F3719}"/>
              </a:ext>
            </a:extLst>
          </p:cNvPr>
          <p:cNvCxnSpPr>
            <a:cxnSpLocks/>
          </p:cNvCxnSpPr>
          <p:nvPr userDrawn="1"/>
        </p:nvCxnSpPr>
        <p:spPr>
          <a:xfrm>
            <a:off x="1221397" y="4194048"/>
            <a:ext cx="0" cy="1233358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128D4844-A525-FB4A-A022-28B2A8AD664C}"/>
              </a:ext>
            </a:extLst>
          </p:cNvPr>
          <p:cNvSpPr txBox="1">
            <a:spLocks/>
          </p:cNvSpPr>
          <p:nvPr userDrawn="1"/>
        </p:nvSpPr>
        <p:spPr>
          <a:xfrm>
            <a:off x="1062858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01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82A0D39-7AC2-904A-9DAA-5FA461BAF9E8}"/>
              </a:ext>
            </a:extLst>
          </p:cNvPr>
          <p:cNvCxnSpPr>
            <a:cxnSpLocks/>
          </p:cNvCxnSpPr>
          <p:nvPr userDrawn="1"/>
        </p:nvCxnSpPr>
        <p:spPr>
          <a:xfrm>
            <a:off x="3605068" y="3002567"/>
            <a:ext cx="1" cy="2412647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C89A4A46-09E8-D948-AEDB-DF6B741D8885}"/>
              </a:ext>
            </a:extLst>
          </p:cNvPr>
          <p:cNvSpPr txBox="1">
            <a:spLocks/>
          </p:cNvSpPr>
          <p:nvPr userDrawn="1"/>
        </p:nvSpPr>
        <p:spPr>
          <a:xfrm>
            <a:off x="3441320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02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9762F12-BF03-0443-8A7F-40A2D4E3D4DC}"/>
              </a:ext>
            </a:extLst>
          </p:cNvPr>
          <p:cNvCxnSpPr>
            <a:cxnSpLocks/>
          </p:cNvCxnSpPr>
          <p:nvPr userDrawn="1"/>
        </p:nvCxnSpPr>
        <p:spPr>
          <a:xfrm>
            <a:off x="5458934" y="2976300"/>
            <a:ext cx="1" cy="2412647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23021984-04C8-334C-91AF-EF941F9CA532}"/>
              </a:ext>
            </a:extLst>
          </p:cNvPr>
          <p:cNvSpPr txBox="1">
            <a:spLocks/>
          </p:cNvSpPr>
          <p:nvPr userDrawn="1"/>
        </p:nvSpPr>
        <p:spPr>
          <a:xfrm>
            <a:off x="5317293" y="549886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03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sp>
        <p:nvSpPr>
          <p:cNvPr id="21" name="Larme 20">
            <a:extLst>
              <a:ext uri="{FF2B5EF4-FFF2-40B4-BE49-F238E27FC236}">
                <a16:creationId xmlns:a16="http://schemas.microsoft.com/office/drawing/2014/main" id="{CFC0ECEE-BA59-5545-A7AD-96181288CCF8}"/>
              </a:ext>
            </a:extLst>
          </p:cNvPr>
          <p:cNvSpPr/>
          <p:nvPr userDrawn="1"/>
        </p:nvSpPr>
        <p:spPr>
          <a:xfrm rot="8100000">
            <a:off x="4997442" y="2316212"/>
            <a:ext cx="922984" cy="922984"/>
          </a:xfrm>
          <a:prstGeom prst="teardrop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8C7A18-4257-C545-AFBE-AA55C6FC46D5}"/>
              </a:ext>
            </a:extLst>
          </p:cNvPr>
          <p:cNvSpPr/>
          <p:nvPr userDrawn="1"/>
        </p:nvSpPr>
        <p:spPr>
          <a:xfrm>
            <a:off x="4271195" y="3738412"/>
            <a:ext cx="2344757" cy="29688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D933683-82B6-B940-A213-5C19181472C2}"/>
              </a:ext>
            </a:extLst>
          </p:cNvPr>
          <p:cNvGrpSpPr/>
          <p:nvPr userDrawn="1"/>
        </p:nvGrpSpPr>
        <p:grpSpPr>
          <a:xfrm>
            <a:off x="7279220" y="2070908"/>
            <a:ext cx="2070239" cy="1099806"/>
            <a:chOff x="4036739" y="2204887"/>
            <a:chExt cx="2070238" cy="10998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1C62B0-4352-F643-A274-2C036E46B3FA}"/>
                </a:ext>
              </a:extLst>
            </p:cNvPr>
            <p:cNvSpPr/>
            <p:nvPr/>
          </p:nvSpPr>
          <p:spPr>
            <a:xfrm>
              <a:off x="4036739" y="2204887"/>
              <a:ext cx="2070238" cy="891531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Triangle rectangle 26">
              <a:extLst>
                <a:ext uri="{FF2B5EF4-FFF2-40B4-BE49-F238E27FC236}">
                  <a16:creationId xmlns:a16="http://schemas.microsoft.com/office/drawing/2014/main" id="{14D3F2BE-8720-3449-8230-77D3796963C6}"/>
                </a:ext>
              </a:extLst>
            </p:cNvPr>
            <p:cNvSpPr/>
            <p:nvPr/>
          </p:nvSpPr>
          <p:spPr>
            <a:xfrm rot="5400000">
              <a:off x="4046963" y="3037993"/>
              <a:ext cx="256478" cy="276922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57A7F77-D894-7E44-BE42-1368D7D7E9DE}"/>
              </a:ext>
            </a:extLst>
          </p:cNvPr>
          <p:cNvCxnSpPr>
            <a:cxnSpLocks/>
          </p:cNvCxnSpPr>
          <p:nvPr userDrawn="1"/>
        </p:nvCxnSpPr>
        <p:spPr>
          <a:xfrm>
            <a:off x="7289055" y="3264406"/>
            <a:ext cx="0" cy="2165772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E292BA62-8378-5342-B6C3-152B05C68E3E}"/>
              </a:ext>
            </a:extLst>
          </p:cNvPr>
          <p:cNvSpPr txBox="1">
            <a:spLocks/>
          </p:cNvSpPr>
          <p:nvPr userDrawn="1"/>
        </p:nvSpPr>
        <p:spPr>
          <a:xfrm>
            <a:off x="7130516" y="5512521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04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DD5CAFB-8128-A842-B711-565C3A30AFAA}"/>
              </a:ext>
            </a:extLst>
          </p:cNvPr>
          <p:cNvSpPr/>
          <p:nvPr userDrawn="1"/>
        </p:nvSpPr>
        <p:spPr>
          <a:xfrm>
            <a:off x="7403341" y="2188314"/>
            <a:ext cx="661952" cy="661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B1E12B3-B321-E948-AEE1-D9E4C6DA8B2E}"/>
              </a:ext>
            </a:extLst>
          </p:cNvPr>
          <p:cNvCxnSpPr>
            <a:cxnSpLocks/>
          </p:cNvCxnSpPr>
          <p:nvPr userDrawn="1"/>
        </p:nvCxnSpPr>
        <p:spPr>
          <a:xfrm>
            <a:off x="9078769" y="4434214"/>
            <a:ext cx="0" cy="968300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DE8C39E8-07B0-344E-8642-D7901F39F199}"/>
              </a:ext>
            </a:extLst>
          </p:cNvPr>
          <p:cNvSpPr txBox="1">
            <a:spLocks/>
          </p:cNvSpPr>
          <p:nvPr userDrawn="1"/>
        </p:nvSpPr>
        <p:spPr>
          <a:xfrm>
            <a:off x="8915020" y="54970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05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E974D4A0-1E08-614E-A167-5826D86CB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17" y="4308530"/>
            <a:ext cx="3318365" cy="36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2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3BC58D1-29B9-DE44-A803-783DB8C9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21" y="862449"/>
            <a:ext cx="11677339" cy="9586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Titre offre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DE0F1DA-E370-F443-B1F2-345FB394C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133" y="1837110"/>
            <a:ext cx="7890934" cy="958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>
              <a:lnSpc>
                <a:spcPct val="100000"/>
              </a:lnSpc>
            </a:pP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Lorem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ipsum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amet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consectetur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adipiscing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elit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sed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do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eiusmod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tempor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incididunt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ut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labore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et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magna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aliqua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. Ut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enim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ad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minim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veniam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quis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nostrud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exercitation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ullamco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laboris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nisi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ut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aliquip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ex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ea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commodo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consequat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. Duis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aute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irure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in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reprehenderit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in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voluptate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velit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esse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cillum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dolore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eu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fugiat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nulla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pariatur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.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Excepteur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sint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occaecat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cupidatat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non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proident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,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sunt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in culpa qui officia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deserunt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mollit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anim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 id est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77"/>
              </a:rPr>
              <a:t>laborum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77"/>
              </a:rPr>
              <a:t>.</a:t>
            </a:r>
            <a:endParaRPr lang="fr-FR" sz="1200" dirty="0">
              <a:solidFill>
                <a:srgbClr val="C2C1C2"/>
              </a:solidFill>
              <a:latin typeface="Lato" panose="020F0502020204030203" pitchFamily="34" charset="77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66D8-57B2-824F-8929-41C6333315AC}"/>
              </a:ext>
            </a:extLst>
          </p:cNvPr>
          <p:cNvSpPr/>
          <p:nvPr userDrawn="1"/>
        </p:nvSpPr>
        <p:spPr>
          <a:xfrm>
            <a:off x="391885" y="4402438"/>
            <a:ext cx="11430001" cy="245556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DD37A2-B208-454F-965B-1FD3308063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17" y="-801390"/>
            <a:ext cx="3318365" cy="3688596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C47E5B1-4E1D-964A-A717-CB3D90132B10}"/>
              </a:ext>
            </a:extLst>
          </p:cNvPr>
          <p:cNvCxnSpPr>
            <a:cxnSpLocks/>
          </p:cNvCxnSpPr>
          <p:nvPr userDrawn="1"/>
        </p:nvCxnSpPr>
        <p:spPr>
          <a:xfrm>
            <a:off x="2113379" y="5464732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4AF1106-A543-BB4E-AB33-EBFB44D6CD4F}"/>
              </a:ext>
            </a:extLst>
          </p:cNvPr>
          <p:cNvCxnSpPr>
            <a:cxnSpLocks/>
          </p:cNvCxnSpPr>
          <p:nvPr userDrawn="1"/>
        </p:nvCxnSpPr>
        <p:spPr>
          <a:xfrm>
            <a:off x="5882530" y="5450158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BA0C329-F4E0-9D43-8BB0-FE9BF8007C0E}"/>
              </a:ext>
            </a:extLst>
          </p:cNvPr>
          <p:cNvCxnSpPr>
            <a:cxnSpLocks/>
          </p:cNvCxnSpPr>
          <p:nvPr userDrawn="1"/>
        </p:nvCxnSpPr>
        <p:spPr>
          <a:xfrm>
            <a:off x="9619036" y="5445010"/>
            <a:ext cx="613400" cy="0"/>
          </a:xfrm>
          <a:prstGeom prst="line">
            <a:avLst/>
          </a:prstGeom>
          <a:ln w="76200" cap="rnd">
            <a:solidFill>
              <a:srgbClr val="CE308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226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2E59E9C-8BE6-5D46-9AE2-4FE78258CB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27" y="5259794"/>
            <a:ext cx="3318365" cy="36885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E43BC0-35B1-4B4F-9400-27F53A78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568"/>
            <a:ext cx="10515600" cy="1325563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C3318B7-A5E9-CE44-9859-199D48DE5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426" y="2800940"/>
            <a:ext cx="4316413" cy="22161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2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1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1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136994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2177E-227F-9E4A-B1AA-8D5F12BDF5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1686167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40E3519B-D6E2-AE4C-9C76-9363F560191B}"/>
              </a:ext>
            </a:extLst>
          </p:cNvPr>
          <p:cNvSpPr txBox="1">
            <a:spLocks/>
          </p:cNvSpPr>
          <p:nvPr userDrawn="1"/>
        </p:nvSpPr>
        <p:spPr>
          <a:xfrm>
            <a:off x="7546024" y="3288534"/>
            <a:ext cx="862320" cy="529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12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Revue de sprint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77B5E3-2478-8346-8CB6-4A498EE9F9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927" y="-2106480"/>
            <a:ext cx="3318365" cy="3688596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9D478FA6-2CA5-B948-8CB9-ED75D439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1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7AB2EA5-1E92-FB41-B08B-B1FACD0E6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5438" y="2239168"/>
            <a:ext cx="6824662" cy="2379663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820499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B22CDF7-7C50-2D4F-BB88-E2ACD47CFA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558" y="509753"/>
            <a:ext cx="10474816" cy="95868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algn="l"/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Grand titre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A3BE0D1F-798C-044C-B5D0-63F6002896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558" y="1517978"/>
            <a:ext cx="10042565" cy="6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>
              <a:lnSpc>
                <a:spcPct val="100000"/>
              </a:lnSpc>
            </a:pP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Lorem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200" dirty="0" err="1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ipsum</a:t>
            </a:r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l">
              <a:lnSpc>
                <a:spcPct val="100000"/>
              </a:lnSpc>
            </a:pPr>
            <a:endParaRPr lang="fr-FR" sz="1200" dirty="0">
              <a:solidFill>
                <a:srgbClr val="C2C1C2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8D3CB-7EC1-4F45-AB87-34C5BD802F88}"/>
              </a:ext>
            </a:extLst>
          </p:cNvPr>
          <p:cNvSpPr/>
          <p:nvPr userDrawn="1"/>
        </p:nvSpPr>
        <p:spPr>
          <a:xfrm>
            <a:off x="0" y="4917688"/>
            <a:ext cx="12192000" cy="194031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4E41BCF-1E3C-A840-87E7-0126914D1643}"/>
              </a:ext>
            </a:extLst>
          </p:cNvPr>
          <p:cNvCxnSpPr>
            <a:cxnSpLocks/>
          </p:cNvCxnSpPr>
          <p:nvPr userDrawn="1"/>
        </p:nvCxnSpPr>
        <p:spPr>
          <a:xfrm>
            <a:off x="1826717" y="4076700"/>
            <a:ext cx="0" cy="1350706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EB56BFF6-0D9C-8042-9D36-8574506DB315}"/>
              </a:ext>
            </a:extLst>
          </p:cNvPr>
          <p:cNvSpPr txBox="1">
            <a:spLocks/>
          </p:cNvSpPr>
          <p:nvPr userDrawn="1"/>
        </p:nvSpPr>
        <p:spPr>
          <a:xfrm>
            <a:off x="1668178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01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D21D8F-EA94-514C-A985-01A695C6A6CA}"/>
              </a:ext>
            </a:extLst>
          </p:cNvPr>
          <p:cNvCxnSpPr>
            <a:cxnSpLocks/>
          </p:cNvCxnSpPr>
          <p:nvPr userDrawn="1"/>
        </p:nvCxnSpPr>
        <p:spPr>
          <a:xfrm>
            <a:off x="7319758" y="3420200"/>
            <a:ext cx="0" cy="1968747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A19DD486-6D05-8C4F-9C73-6AE1A0D58874}"/>
              </a:ext>
            </a:extLst>
          </p:cNvPr>
          <p:cNvSpPr txBox="1">
            <a:spLocks/>
          </p:cNvSpPr>
          <p:nvPr userDrawn="1"/>
        </p:nvSpPr>
        <p:spPr>
          <a:xfrm>
            <a:off x="7178116" y="549886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04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EC68-F956-4D4F-B5BA-455D3FB35DAB}"/>
              </a:ext>
            </a:extLst>
          </p:cNvPr>
          <p:cNvSpPr/>
          <p:nvPr userDrawn="1"/>
        </p:nvSpPr>
        <p:spPr>
          <a:xfrm>
            <a:off x="8393101" y="3456647"/>
            <a:ext cx="1524965" cy="681447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C0052B6-51D8-684F-A1F5-36D65881B0F5}"/>
              </a:ext>
            </a:extLst>
          </p:cNvPr>
          <p:cNvGrpSpPr/>
          <p:nvPr userDrawn="1"/>
        </p:nvGrpSpPr>
        <p:grpSpPr>
          <a:xfrm>
            <a:off x="3535392" y="4076700"/>
            <a:ext cx="757437" cy="1963419"/>
            <a:chOff x="3441320" y="4076700"/>
            <a:chExt cx="757437" cy="196341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A46BA12-F718-8D49-8A76-1608CCDF86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5069" y="4076700"/>
              <a:ext cx="0" cy="1338514"/>
            </a:xfrm>
            <a:prstGeom prst="line">
              <a:avLst/>
            </a:prstGeom>
            <a:ln w="19050">
              <a:solidFill>
                <a:srgbClr val="CE3189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itre 1">
              <a:extLst>
                <a:ext uri="{FF2B5EF4-FFF2-40B4-BE49-F238E27FC236}">
                  <a16:creationId xmlns:a16="http://schemas.microsoft.com/office/drawing/2014/main" id="{64FAE44D-A0C2-2248-8D1E-CADCB64D9EFC}"/>
                </a:ext>
              </a:extLst>
            </p:cNvPr>
            <p:cNvSpPr txBox="1">
              <a:spLocks/>
            </p:cNvSpPr>
            <p:nvPr/>
          </p:nvSpPr>
          <p:spPr>
            <a:xfrm>
              <a:off x="3441320" y="5509749"/>
              <a:ext cx="757437" cy="53037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2400" b="1" dirty="0">
                  <a:solidFill>
                    <a:schemeClr val="bg1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02</a:t>
              </a:r>
              <a:r>
                <a:rPr lang="fr-FR" sz="2400" b="1" dirty="0">
                  <a:solidFill>
                    <a:srgbClr val="CE3189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/</a:t>
              </a: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08DCDC4-9D5D-EE46-8284-D56E1B8CBFF3}"/>
              </a:ext>
            </a:extLst>
          </p:cNvPr>
          <p:cNvCxnSpPr>
            <a:cxnSpLocks/>
          </p:cNvCxnSpPr>
          <p:nvPr userDrawn="1"/>
        </p:nvCxnSpPr>
        <p:spPr>
          <a:xfrm flipH="1">
            <a:off x="9190643" y="4239646"/>
            <a:ext cx="10398" cy="1162514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B595C7A6-7C22-6D4D-94B4-C1B9AA448801}"/>
              </a:ext>
            </a:extLst>
          </p:cNvPr>
          <p:cNvSpPr txBox="1">
            <a:spLocks/>
          </p:cNvSpPr>
          <p:nvPr userDrawn="1"/>
        </p:nvSpPr>
        <p:spPr>
          <a:xfrm>
            <a:off x="9026893" y="5496695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05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BA69622-69B0-BD41-BDBC-CE8E941FB3CE}"/>
              </a:ext>
            </a:extLst>
          </p:cNvPr>
          <p:cNvGrpSpPr/>
          <p:nvPr userDrawn="1"/>
        </p:nvGrpSpPr>
        <p:grpSpPr>
          <a:xfrm>
            <a:off x="1108374" y="2852249"/>
            <a:ext cx="1497582" cy="1077506"/>
            <a:chOff x="503054" y="2852249"/>
            <a:chExt cx="1497582" cy="1077506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91E0C6E-0BFF-DF43-8647-B50A2F3C6BC1}"/>
                </a:ext>
              </a:extLst>
            </p:cNvPr>
            <p:cNvGrpSpPr/>
            <p:nvPr/>
          </p:nvGrpSpPr>
          <p:grpSpPr>
            <a:xfrm flipH="1">
              <a:off x="503054" y="3215954"/>
              <a:ext cx="1448811" cy="713801"/>
              <a:chOff x="3705473" y="2430635"/>
              <a:chExt cx="1507372" cy="71380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48C85C0-D2EE-A94A-9D64-F53A35C37C8C}"/>
                  </a:ext>
                </a:extLst>
              </p:cNvPr>
              <p:cNvSpPr/>
              <p:nvPr/>
            </p:nvSpPr>
            <p:spPr>
              <a:xfrm>
                <a:off x="3705473" y="2430635"/>
                <a:ext cx="1507372" cy="665784"/>
              </a:xfrm>
              <a:prstGeom prst="rect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Triangle rectangle 21">
                <a:extLst>
                  <a:ext uri="{FF2B5EF4-FFF2-40B4-BE49-F238E27FC236}">
                    <a16:creationId xmlns:a16="http://schemas.microsoft.com/office/drawing/2014/main" id="{07A96582-E8F7-6C47-8F37-3527630F8541}"/>
                  </a:ext>
                </a:extLst>
              </p:cNvPr>
              <p:cNvSpPr/>
              <p:nvPr/>
            </p:nvSpPr>
            <p:spPr>
              <a:xfrm rot="18900000">
                <a:off x="4325737" y="2878272"/>
                <a:ext cx="266845" cy="266164"/>
              </a:xfrm>
              <a:prstGeom prst="rtTriangle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017FB97A-FD8E-F54D-A5D7-A5965FA414FD}"/>
                </a:ext>
              </a:extLst>
            </p:cNvPr>
            <p:cNvSpPr/>
            <p:nvPr/>
          </p:nvSpPr>
          <p:spPr>
            <a:xfrm rot="20650273">
              <a:off x="1595459" y="2852249"/>
              <a:ext cx="405177" cy="6116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D51DFC9-F952-DD4C-B66F-6608EF0BA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8450">
              <a:off x="1556054" y="2905684"/>
              <a:ext cx="393700" cy="660400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CC7A63E-1C2A-2B4F-A823-F3E9D16EBE95}"/>
              </a:ext>
            </a:extLst>
          </p:cNvPr>
          <p:cNvGrpSpPr/>
          <p:nvPr/>
        </p:nvGrpSpPr>
        <p:grpSpPr>
          <a:xfrm>
            <a:off x="6473257" y="2626386"/>
            <a:ext cx="1728432" cy="699772"/>
            <a:chOff x="3857061" y="2626386"/>
            <a:chExt cx="1728432" cy="6997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675FCD-35AD-0849-92E0-9DF1B6588A00}"/>
                </a:ext>
              </a:extLst>
            </p:cNvPr>
            <p:cNvSpPr/>
            <p:nvPr/>
          </p:nvSpPr>
          <p:spPr>
            <a:xfrm>
              <a:off x="3857061" y="2626386"/>
              <a:ext cx="1728432" cy="653703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Triangle rectangle 31">
              <a:extLst>
                <a:ext uri="{FF2B5EF4-FFF2-40B4-BE49-F238E27FC236}">
                  <a16:creationId xmlns:a16="http://schemas.microsoft.com/office/drawing/2014/main" id="{82B8C99D-F346-D542-A680-A4A4D625B651}"/>
                </a:ext>
              </a:extLst>
            </p:cNvPr>
            <p:cNvSpPr/>
            <p:nvPr/>
          </p:nvSpPr>
          <p:spPr>
            <a:xfrm rot="2700000" flipH="1">
              <a:off x="4583904" y="3064837"/>
              <a:ext cx="256478" cy="266164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F9156F7-E310-0443-A748-21D6D1C3C6CC}"/>
              </a:ext>
            </a:extLst>
          </p:cNvPr>
          <p:cNvGrpSpPr/>
          <p:nvPr userDrawn="1"/>
        </p:nvGrpSpPr>
        <p:grpSpPr>
          <a:xfrm>
            <a:off x="9311036" y="3021579"/>
            <a:ext cx="900507" cy="1072848"/>
            <a:chOff x="8382472" y="1940029"/>
            <a:chExt cx="900507" cy="1072848"/>
          </a:xfrm>
        </p:grpSpPr>
        <p:sp>
          <p:nvSpPr>
            <p:cNvPr id="35" name="Triangle rectangle 34">
              <a:extLst>
                <a:ext uri="{FF2B5EF4-FFF2-40B4-BE49-F238E27FC236}">
                  <a16:creationId xmlns:a16="http://schemas.microsoft.com/office/drawing/2014/main" id="{5B2D8EDC-D2AD-4B40-8DE8-42D81CA59D31}"/>
                </a:ext>
              </a:extLst>
            </p:cNvPr>
            <p:cNvSpPr/>
            <p:nvPr/>
          </p:nvSpPr>
          <p:spPr>
            <a:xfrm rot="13500000">
              <a:off x="8676230" y="2406128"/>
              <a:ext cx="606749" cy="606749"/>
            </a:xfrm>
            <a:prstGeom prst="rtTriangle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6746D8-88A7-154D-B666-90F5DE7EECCC}"/>
                </a:ext>
              </a:extLst>
            </p:cNvPr>
            <p:cNvSpPr/>
            <p:nvPr/>
          </p:nvSpPr>
          <p:spPr>
            <a:xfrm rot="20620050">
              <a:off x="8382472" y="1940029"/>
              <a:ext cx="706146" cy="706146"/>
            </a:xfrm>
            <a:prstGeom prst="ellips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EEB5A7E-8315-C542-9E6E-B930E8730A16}"/>
              </a:ext>
            </a:extLst>
          </p:cNvPr>
          <p:cNvGrpSpPr/>
          <p:nvPr userDrawn="1"/>
        </p:nvGrpSpPr>
        <p:grpSpPr>
          <a:xfrm>
            <a:off x="5338792" y="4229352"/>
            <a:ext cx="757437" cy="1810767"/>
            <a:chOff x="3441320" y="4229352"/>
            <a:chExt cx="757437" cy="1810767"/>
          </a:xfrm>
        </p:grpSpPr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99E1C56C-0D9E-9443-AFAE-82A4473EFF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5069" y="4229352"/>
              <a:ext cx="0" cy="1185862"/>
            </a:xfrm>
            <a:prstGeom prst="line">
              <a:avLst/>
            </a:prstGeom>
            <a:ln w="19050">
              <a:solidFill>
                <a:srgbClr val="CE3189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itre 1">
              <a:extLst>
                <a:ext uri="{FF2B5EF4-FFF2-40B4-BE49-F238E27FC236}">
                  <a16:creationId xmlns:a16="http://schemas.microsoft.com/office/drawing/2014/main" id="{0483C41E-BFD9-154A-9784-AAB8EF152924}"/>
                </a:ext>
              </a:extLst>
            </p:cNvPr>
            <p:cNvSpPr txBox="1">
              <a:spLocks/>
            </p:cNvSpPr>
            <p:nvPr/>
          </p:nvSpPr>
          <p:spPr>
            <a:xfrm>
              <a:off x="3441320" y="5509749"/>
              <a:ext cx="757437" cy="53037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2400" b="1" dirty="0">
                  <a:solidFill>
                    <a:schemeClr val="bg1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03</a:t>
              </a:r>
              <a:r>
                <a:rPr lang="fr-FR" sz="2400" b="1" dirty="0">
                  <a:solidFill>
                    <a:srgbClr val="CE3189"/>
                  </a:solidFill>
                  <a:latin typeface="Lato Heavy" panose="020F0502020204030203" pitchFamily="34" charset="0"/>
                  <a:cs typeface="Lato Heavy" panose="020F0502020204030203" pitchFamily="34" charset="0"/>
                </a:rPr>
                <a:t>/</a:t>
              </a:r>
            </a:p>
          </p:txBody>
        </p:sp>
      </p:grp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FA377305-1BF0-C04E-BEBE-E5E3E6D41544}"/>
              </a:ext>
            </a:extLst>
          </p:cNvPr>
          <p:cNvCxnSpPr>
            <a:cxnSpLocks/>
          </p:cNvCxnSpPr>
          <p:nvPr userDrawn="1"/>
        </p:nvCxnSpPr>
        <p:spPr>
          <a:xfrm>
            <a:off x="5502541" y="3056544"/>
            <a:ext cx="0" cy="607866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>
            <a:extLst>
              <a:ext uri="{FF2B5EF4-FFF2-40B4-BE49-F238E27FC236}">
                <a16:creationId xmlns:a16="http://schemas.microsoft.com/office/drawing/2014/main" id="{3A2FCF3F-E80F-A546-9CBE-24FD2B814CF9}"/>
              </a:ext>
            </a:extLst>
          </p:cNvPr>
          <p:cNvSpPr/>
          <p:nvPr userDrawn="1"/>
        </p:nvSpPr>
        <p:spPr>
          <a:xfrm rot="20620050">
            <a:off x="5155459" y="2434042"/>
            <a:ext cx="706146" cy="706146"/>
          </a:xfrm>
          <a:prstGeom prst="ellips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61D6B66C-411F-5945-BBA5-E7D64EA316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78" y="2590875"/>
            <a:ext cx="472773" cy="4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9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965D0F-0F80-6D4F-BDB3-E4F648E2C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6857999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65FA1FE7-C8FF-5145-9227-E00353283D79}"/>
              </a:ext>
            </a:extLst>
          </p:cNvPr>
          <p:cNvGrpSpPr/>
          <p:nvPr userDrawn="1"/>
        </p:nvGrpSpPr>
        <p:grpSpPr>
          <a:xfrm>
            <a:off x="720928" y="2989786"/>
            <a:ext cx="931705" cy="0"/>
            <a:chOff x="4503420" y="3238999"/>
            <a:chExt cx="931705" cy="0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3C26D23-6B91-9743-B1C2-005B76292539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9F288D9C-CF9B-0845-8632-D7473C983405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4BD310AD-A3A4-D842-9E5B-8BF39A79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67" y="511955"/>
            <a:ext cx="4966195" cy="2355746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8F2166-054B-5444-894B-E9951BBAC6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38" y="5892085"/>
            <a:ext cx="3318365" cy="3688596"/>
          </a:xfrm>
          <a:prstGeom prst="rect">
            <a:avLst/>
          </a:prstGeom>
        </p:spPr>
      </p:pic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A15CE2-A4E2-3F4C-9AA7-8AB525C28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7975" y="871538"/>
            <a:ext cx="5086350" cy="52863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54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5F6AF7-5483-4129-AED3-8B52035D3B28}"/>
              </a:ext>
            </a:extLst>
          </p:cNvPr>
          <p:cNvSpPr/>
          <p:nvPr userDrawn="1"/>
        </p:nvSpPr>
        <p:spPr>
          <a:xfrm>
            <a:off x="6096000" y="-83976"/>
            <a:ext cx="6285722" cy="7025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965D0F-0F80-6D4F-BDB3-E4F648E2C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9F28DC-744A-444B-AE42-AB109159C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00" y="-2656168"/>
            <a:ext cx="3318365" cy="36885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936778-4A2F-3340-9EB6-31BBEF7B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552" y="411594"/>
            <a:ext cx="4966195" cy="2355746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A6AF0B8-B185-5F45-BDA7-4E487D1971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728663"/>
            <a:ext cx="5072063" cy="52863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11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e 3">
            <a:extLst>
              <a:ext uri="{FF2B5EF4-FFF2-40B4-BE49-F238E27FC236}">
                <a16:creationId xmlns:a16="http://schemas.microsoft.com/office/drawing/2014/main" id="{923AA29A-FF96-1149-A9D6-4476E38B92F2}"/>
              </a:ext>
            </a:extLst>
          </p:cNvPr>
          <p:cNvSpPr/>
          <p:nvPr userDrawn="1"/>
        </p:nvSpPr>
        <p:spPr>
          <a:xfrm rot="2974595">
            <a:off x="3828281" y="1708197"/>
            <a:ext cx="4535438" cy="3909862"/>
          </a:xfrm>
          <a:prstGeom prst="hexagon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BC9F19-FE41-9A4B-87E0-0342BBF60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37" y="1227523"/>
            <a:ext cx="4882493" cy="5018658"/>
          </a:xfrm>
          <a:prstGeom prst="rect">
            <a:avLst/>
          </a:prstGeom>
        </p:spPr>
      </p:pic>
      <p:sp>
        <p:nvSpPr>
          <p:cNvPr id="6" name="Titre 16">
            <a:extLst>
              <a:ext uri="{FF2B5EF4-FFF2-40B4-BE49-F238E27FC236}">
                <a16:creationId xmlns:a16="http://schemas.microsoft.com/office/drawing/2014/main" id="{EB46575C-80FB-DA4E-A6BD-F711B52F9C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3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0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Implantation</a:t>
            </a:r>
          </a:p>
        </p:txBody>
      </p:sp>
    </p:spTree>
    <p:extLst>
      <p:ext uri="{BB962C8B-B14F-4D97-AF65-F5344CB8AC3E}">
        <p14:creationId xmlns:p14="http://schemas.microsoft.com/office/powerpoint/2010/main" val="3157669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7EC70A-FF2A-1E49-9ECB-DBB7FFEC40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670" y="0"/>
            <a:ext cx="3925330" cy="6857999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F317C23-C898-6949-9F80-74E96DEBE0B0}"/>
              </a:ext>
            </a:extLst>
          </p:cNvPr>
          <p:cNvGrpSpPr/>
          <p:nvPr userDrawn="1"/>
        </p:nvGrpSpPr>
        <p:grpSpPr>
          <a:xfrm>
            <a:off x="840211" y="3665092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4C7BD21-29F3-BE44-B9C4-7BBCAF254937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17095A23-1578-FB41-B0FC-A7675D9ABBE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A78DA8BC-C1E7-F546-80D4-5EB46E200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817" y="5560443"/>
            <a:ext cx="3318365" cy="3688596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AF81EE4-9582-7449-B9A2-B2B97839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82" y="1519522"/>
            <a:ext cx="6611305" cy="1909478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583E5E6-2732-834C-BD48-473C941D42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3967163"/>
            <a:ext cx="6599237" cy="2554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118B68-078E-7849-8505-40D7250C3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757238"/>
            <a:ext cx="3857625" cy="535781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2800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6B03F7-16C3-6049-97E5-46B79FD502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7AA143-1599-4449-BF85-1DF0631C5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3800" y="-2353628"/>
            <a:ext cx="3318365" cy="3688596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EA0E70F6-0663-5A4C-B50D-FF2DC83E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1594"/>
            <a:ext cx="12192000" cy="1267304"/>
          </a:xfrm>
          <a:prstGeom prst="rect">
            <a:avLst/>
          </a:prstGeom>
        </p:spPr>
        <p:txBody>
          <a:bodyPr anchor="b"/>
          <a:lstStyle>
            <a:lvl1pPr algn="ctr">
              <a:defRPr sz="72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83257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61891BA8-FB20-0D44-93CC-7E8245158AEE}"/>
              </a:ext>
            </a:extLst>
          </p:cNvPr>
          <p:cNvSpPr txBox="1">
            <a:spLocks/>
          </p:cNvSpPr>
          <p:nvPr userDrawn="1"/>
        </p:nvSpPr>
        <p:spPr>
          <a:xfrm>
            <a:off x="524979" y="5864904"/>
            <a:ext cx="3703320" cy="6365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39BCED-8A99-EE49-BD40-99329809803D}"/>
              </a:ext>
            </a:extLst>
          </p:cNvPr>
          <p:cNvSpPr txBox="1"/>
          <p:nvPr userDrawn="1"/>
        </p:nvSpPr>
        <p:spPr>
          <a:xfrm>
            <a:off x="3737113" y="43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E46E5C-D385-1244-A020-C1B916F5B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0" y="0"/>
            <a:ext cx="4030980" cy="6858000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6C74E3-CC4E-C34F-8154-DD2D625CD3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1125" y="928688"/>
            <a:ext cx="4367213" cy="51387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06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8A14422E-893D-5744-B6B5-AA347E768B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00" y="0"/>
            <a:ext cx="7797800" cy="6858000"/>
          </a:xfrm>
          <a:prstGeom prst="rect">
            <a:avLst/>
          </a:prstGeom>
          <a:solidFill>
            <a:schemeClr val="accent3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E171922-1363-3246-B78C-678C2C6507F5}"/>
              </a:ext>
            </a:extLst>
          </p:cNvPr>
          <p:cNvGrpSpPr/>
          <p:nvPr userDrawn="1"/>
        </p:nvGrpSpPr>
        <p:grpSpPr>
          <a:xfrm>
            <a:off x="592074" y="1667787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D9E36B0-0920-4548-B70C-511540B6C254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B470CAF3-F33A-434A-9CFA-5986FD8883B2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re 11">
            <a:extLst>
              <a:ext uri="{FF2B5EF4-FFF2-40B4-BE49-F238E27FC236}">
                <a16:creationId xmlns:a16="http://schemas.microsoft.com/office/drawing/2014/main" id="{E14DF1F5-07D1-F747-B51F-5B20C264F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44" y="224112"/>
            <a:ext cx="4940225" cy="1325563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3" name="Espace réservé du contenu 13">
            <a:extLst>
              <a:ext uri="{FF2B5EF4-FFF2-40B4-BE49-F238E27FC236}">
                <a16:creationId xmlns:a16="http://schemas.microsoft.com/office/drawing/2014/main" id="{A002E38D-0C44-D646-96ED-B89A6DB49E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1844" y="2104746"/>
            <a:ext cx="3485559" cy="4311043"/>
          </a:xfrm>
          <a:prstGeom prst="rect">
            <a:avLst/>
          </a:prstGeom>
        </p:spPr>
        <p:txBody>
          <a:bodyPr numCol="1"/>
          <a:lstStyle>
            <a:lvl1pPr>
              <a:defRPr sz="1600" b="1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2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1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1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Espace réservé pour une image  14">
            <a:extLst>
              <a:ext uri="{FF2B5EF4-FFF2-40B4-BE49-F238E27FC236}">
                <a16:creationId xmlns:a16="http://schemas.microsoft.com/office/drawing/2014/main" id="{DA29AB5D-CAE3-EE4A-BCBA-DBE448355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21155287">
            <a:off x="4252588" y="961291"/>
            <a:ext cx="2725737" cy="48450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408B284B-6766-3346-8A4D-0EF939489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241" y="900106"/>
            <a:ext cx="2725737" cy="48450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5226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3E20F7D-0C30-1140-9B49-836248395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061"/>
            <a:ext cx="12192000" cy="55279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7D9739-4962-8C44-823D-904B975A05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23" y="285291"/>
            <a:ext cx="3974555" cy="6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4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93C8FA-0C04-2740-A5F3-6BC18F2455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279C93-7C0F-0245-ABC4-972E6D6EDD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5451" y="-69519"/>
            <a:ext cx="2755700" cy="17967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BEC923-549C-1847-9E78-CD12FA1E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02" y="377534"/>
            <a:ext cx="5060795" cy="902611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98BCD277-0CB2-9B48-8BE0-7834318B18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0975" y="754063"/>
            <a:ext cx="5268913" cy="526891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094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817B45-9ECB-6247-B2A3-DD0A4AE73C34}"/>
              </a:ext>
            </a:extLst>
          </p:cNvPr>
          <p:cNvSpPr/>
          <p:nvPr userDrawn="1"/>
        </p:nvSpPr>
        <p:spPr>
          <a:xfrm>
            <a:off x="9869555" y="-142875"/>
            <a:ext cx="2603433" cy="7472363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BB848DE-14BD-4148-ACA2-D3CEDC394D0F}"/>
              </a:ext>
            </a:extLst>
          </p:cNvPr>
          <p:cNvGrpSpPr/>
          <p:nvPr userDrawn="1"/>
        </p:nvGrpSpPr>
        <p:grpSpPr>
          <a:xfrm>
            <a:off x="581417" y="3113002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DCCC9929-7B54-9345-B54B-50F016F4D98B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C877256E-6FCB-0E49-B697-DF024DF62AF9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B9CA1C07-2FFE-A44C-8C97-B8890C4D84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9792" y="-329540"/>
            <a:ext cx="2755700" cy="17967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94F5B0-E041-AB4F-A3A7-45159EE9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29" y="791743"/>
            <a:ext cx="5085640" cy="2015056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96826983-1745-3345-B0D5-34E02323A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8463" y="928688"/>
            <a:ext cx="4921250" cy="51085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2581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66006AD-D99D-FC41-8BD6-EFCA803E3C1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022290"/>
            <a:ext cx="0" cy="2222944"/>
          </a:xfrm>
          <a:prstGeom prst="line">
            <a:avLst/>
          </a:prstGeom>
          <a:ln w="38100" cap="rnd">
            <a:solidFill>
              <a:srgbClr val="CE31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FF47E9D3-DD06-9949-B3E3-EEAC1590E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-1088517" y="-1844300"/>
            <a:ext cx="3318365" cy="36885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645773-73ED-7E4D-93F7-793A4599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318"/>
            <a:ext cx="10515600" cy="1325563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16850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11FFA0-215B-4E45-AFFE-69391AE0FE54}"/>
              </a:ext>
            </a:extLst>
          </p:cNvPr>
          <p:cNvSpPr/>
          <p:nvPr userDrawn="1"/>
        </p:nvSpPr>
        <p:spPr>
          <a:xfrm>
            <a:off x="-228601" y="-228600"/>
            <a:ext cx="12730163" cy="2071688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5C844BC-D861-8340-825B-E8DE7CEEEEEE}"/>
              </a:ext>
            </a:extLst>
          </p:cNvPr>
          <p:cNvGrpSpPr/>
          <p:nvPr userDrawn="1"/>
        </p:nvGrpSpPr>
        <p:grpSpPr>
          <a:xfrm>
            <a:off x="750436" y="1573140"/>
            <a:ext cx="931705" cy="0"/>
            <a:chOff x="4503420" y="3238999"/>
            <a:chExt cx="931705" cy="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F466EE45-8F12-0447-AF8C-6D76B158517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E2695793-1B56-DA47-ACC9-7E8F789F1280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3ACA347-BF47-014C-A441-95B0383A4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483" y="205954"/>
            <a:ext cx="10515600" cy="1325563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9AD804CD-D5D2-434E-B788-34F0BD3CD5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483" y="2143656"/>
            <a:ext cx="5402263" cy="415925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A7979C7-7259-3546-ADFA-8E9B2EE353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2143125"/>
            <a:ext cx="4672013" cy="41592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8464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301803-1A1E-0E4A-B5AA-4035C666CD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-969695" y="-2265906"/>
            <a:ext cx="3318365" cy="3688596"/>
          </a:xfrm>
          <a:prstGeom prst="rect">
            <a:avLst/>
          </a:prstGeom>
        </p:spPr>
      </p:pic>
      <p:sp>
        <p:nvSpPr>
          <p:cNvPr id="5" name="Rectangle aux angles arrondis">
            <a:extLst>
              <a:ext uri="{FF2B5EF4-FFF2-40B4-BE49-F238E27FC236}">
                <a16:creationId xmlns:a16="http://schemas.microsoft.com/office/drawing/2014/main" id="{231F6863-648F-D44B-9D48-DC9A364D1135}"/>
              </a:ext>
            </a:extLst>
          </p:cNvPr>
          <p:cNvSpPr/>
          <p:nvPr userDrawn="1"/>
        </p:nvSpPr>
        <p:spPr>
          <a:xfrm>
            <a:off x="9192706" y="2604990"/>
            <a:ext cx="2121881" cy="916686"/>
          </a:xfrm>
          <a:prstGeom prst="rect">
            <a:avLst/>
          </a:prstGeom>
          <a:solidFill>
            <a:schemeClr val="bg1"/>
          </a:solidFill>
          <a:ln w="38100" cap="flat" cmpd="sng">
            <a:noFill/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AABE05"/>
                </a:solidFill>
              </a:defRPr>
            </a:pPr>
            <a:endParaRPr/>
          </a:p>
        </p:txBody>
      </p:sp>
      <p:sp>
        <p:nvSpPr>
          <p:cNvPr id="7" name="Rectangle aux angles arrondis">
            <a:extLst>
              <a:ext uri="{FF2B5EF4-FFF2-40B4-BE49-F238E27FC236}">
                <a16:creationId xmlns:a16="http://schemas.microsoft.com/office/drawing/2014/main" id="{34832224-B163-A04D-815A-BC3E3CE618EB}"/>
              </a:ext>
            </a:extLst>
          </p:cNvPr>
          <p:cNvSpPr/>
          <p:nvPr userDrawn="1"/>
        </p:nvSpPr>
        <p:spPr>
          <a:xfrm>
            <a:off x="6755863" y="2604990"/>
            <a:ext cx="2121881" cy="916686"/>
          </a:xfrm>
          <a:prstGeom prst="rect">
            <a:avLst/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AABE05"/>
                </a:solidFill>
              </a:defRPr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8527E-8202-3D45-9A6B-23ED25243071}"/>
              </a:ext>
            </a:extLst>
          </p:cNvPr>
          <p:cNvSpPr/>
          <p:nvPr userDrawn="1"/>
        </p:nvSpPr>
        <p:spPr>
          <a:xfrm>
            <a:off x="6381245" y="1903328"/>
            <a:ext cx="5334292" cy="22315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91CE69-8ED8-2142-9708-5A66A41ECA7C}"/>
              </a:ext>
            </a:extLst>
          </p:cNvPr>
          <p:cNvSpPr/>
          <p:nvPr userDrawn="1"/>
        </p:nvSpPr>
        <p:spPr>
          <a:xfrm>
            <a:off x="8139539" y="1600670"/>
            <a:ext cx="1817704" cy="605318"/>
          </a:xfrm>
          <a:prstGeom prst="rect">
            <a:avLst/>
          </a:prstGeom>
          <a:solidFill>
            <a:srgbClr val="13162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aux angles arrondis">
            <a:extLst>
              <a:ext uri="{FF2B5EF4-FFF2-40B4-BE49-F238E27FC236}">
                <a16:creationId xmlns:a16="http://schemas.microsoft.com/office/drawing/2014/main" id="{F42DA5A6-1844-5D4B-9F2B-47465FDB6C0E}"/>
              </a:ext>
            </a:extLst>
          </p:cNvPr>
          <p:cNvSpPr/>
          <p:nvPr userDrawn="1"/>
        </p:nvSpPr>
        <p:spPr>
          <a:xfrm>
            <a:off x="3487329" y="2604990"/>
            <a:ext cx="2121881" cy="91668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AABE05"/>
                </a:solidFill>
              </a:defRPr>
            </a:pPr>
            <a:endParaRPr/>
          </a:p>
        </p:txBody>
      </p:sp>
      <p:sp>
        <p:nvSpPr>
          <p:cNvPr id="14" name="Rectangle aux angles arrondis">
            <a:extLst>
              <a:ext uri="{FF2B5EF4-FFF2-40B4-BE49-F238E27FC236}">
                <a16:creationId xmlns:a16="http://schemas.microsoft.com/office/drawing/2014/main" id="{FC7BD7A4-01EF-8845-9506-929E6234C61E}"/>
              </a:ext>
            </a:extLst>
          </p:cNvPr>
          <p:cNvSpPr/>
          <p:nvPr userDrawn="1"/>
        </p:nvSpPr>
        <p:spPr>
          <a:xfrm>
            <a:off x="1050486" y="2604990"/>
            <a:ext cx="2121881" cy="91668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AABE05"/>
                </a:solidFill>
              </a:defRPr>
            </a:pPr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06279-5361-DD40-9E57-EDF0596D8801}"/>
              </a:ext>
            </a:extLst>
          </p:cNvPr>
          <p:cNvSpPr/>
          <p:nvPr userDrawn="1"/>
        </p:nvSpPr>
        <p:spPr>
          <a:xfrm>
            <a:off x="476463" y="1903328"/>
            <a:ext cx="5733102" cy="2231515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A6241C-E877-DF40-BBD9-8D5811342EFA}"/>
              </a:ext>
            </a:extLst>
          </p:cNvPr>
          <p:cNvSpPr/>
          <p:nvPr userDrawn="1"/>
        </p:nvSpPr>
        <p:spPr>
          <a:xfrm>
            <a:off x="2434162" y="1600670"/>
            <a:ext cx="1817704" cy="605318"/>
          </a:xfrm>
          <a:prstGeom prst="rect">
            <a:avLst/>
          </a:prstGeom>
          <a:solidFill>
            <a:srgbClr val="13162A"/>
          </a:solidFill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17704"/>
                      <a:gd name="connsiteY0" fmla="*/ 0 h 605318"/>
                      <a:gd name="connsiteX1" fmla="*/ 436249 w 1817704"/>
                      <a:gd name="connsiteY1" fmla="*/ 0 h 605318"/>
                      <a:gd name="connsiteX2" fmla="*/ 890675 w 1817704"/>
                      <a:gd name="connsiteY2" fmla="*/ 0 h 605318"/>
                      <a:gd name="connsiteX3" fmla="*/ 1363278 w 1817704"/>
                      <a:gd name="connsiteY3" fmla="*/ 0 h 605318"/>
                      <a:gd name="connsiteX4" fmla="*/ 1817704 w 1817704"/>
                      <a:gd name="connsiteY4" fmla="*/ 0 h 605318"/>
                      <a:gd name="connsiteX5" fmla="*/ 1817704 w 1817704"/>
                      <a:gd name="connsiteY5" fmla="*/ 308712 h 605318"/>
                      <a:gd name="connsiteX6" fmla="*/ 1817704 w 1817704"/>
                      <a:gd name="connsiteY6" fmla="*/ 605318 h 605318"/>
                      <a:gd name="connsiteX7" fmla="*/ 1326924 w 1817704"/>
                      <a:gd name="connsiteY7" fmla="*/ 605318 h 605318"/>
                      <a:gd name="connsiteX8" fmla="*/ 836144 w 1817704"/>
                      <a:gd name="connsiteY8" fmla="*/ 605318 h 605318"/>
                      <a:gd name="connsiteX9" fmla="*/ 0 w 1817704"/>
                      <a:gd name="connsiteY9" fmla="*/ 605318 h 605318"/>
                      <a:gd name="connsiteX10" fmla="*/ 0 w 1817704"/>
                      <a:gd name="connsiteY10" fmla="*/ 308712 h 605318"/>
                      <a:gd name="connsiteX11" fmla="*/ 0 w 1817704"/>
                      <a:gd name="connsiteY11" fmla="*/ 0 h 605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17704" h="605318" fill="none" extrusionOk="0">
                        <a:moveTo>
                          <a:pt x="0" y="0"/>
                        </a:moveTo>
                        <a:cubicBezTo>
                          <a:pt x="166536" y="-20110"/>
                          <a:pt x="222895" y="50412"/>
                          <a:pt x="436249" y="0"/>
                        </a:cubicBezTo>
                        <a:cubicBezTo>
                          <a:pt x="649603" y="-50412"/>
                          <a:pt x="770991" y="28626"/>
                          <a:pt x="890675" y="0"/>
                        </a:cubicBezTo>
                        <a:cubicBezTo>
                          <a:pt x="1010359" y="-28626"/>
                          <a:pt x="1149423" y="33216"/>
                          <a:pt x="1363278" y="0"/>
                        </a:cubicBezTo>
                        <a:cubicBezTo>
                          <a:pt x="1577133" y="-33216"/>
                          <a:pt x="1645096" y="23778"/>
                          <a:pt x="1817704" y="0"/>
                        </a:cubicBezTo>
                        <a:cubicBezTo>
                          <a:pt x="1820049" y="129022"/>
                          <a:pt x="1797211" y="172233"/>
                          <a:pt x="1817704" y="308712"/>
                        </a:cubicBezTo>
                        <a:cubicBezTo>
                          <a:pt x="1838197" y="445191"/>
                          <a:pt x="1800338" y="500549"/>
                          <a:pt x="1817704" y="605318"/>
                        </a:cubicBezTo>
                        <a:cubicBezTo>
                          <a:pt x="1663732" y="612474"/>
                          <a:pt x="1435667" y="600846"/>
                          <a:pt x="1326924" y="605318"/>
                        </a:cubicBezTo>
                        <a:cubicBezTo>
                          <a:pt x="1218181" y="609790"/>
                          <a:pt x="1044597" y="562556"/>
                          <a:pt x="836144" y="605318"/>
                        </a:cubicBezTo>
                        <a:cubicBezTo>
                          <a:pt x="627691" y="648080"/>
                          <a:pt x="300309" y="539869"/>
                          <a:pt x="0" y="605318"/>
                        </a:cubicBezTo>
                        <a:cubicBezTo>
                          <a:pt x="-20080" y="476130"/>
                          <a:pt x="19301" y="392327"/>
                          <a:pt x="0" y="308712"/>
                        </a:cubicBezTo>
                        <a:cubicBezTo>
                          <a:pt x="-19301" y="225097"/>
                          <a:pt x="35530" y="110089"/>
                          <a:pt x="0" y="0"/>
                        </a:cubicBezTo>
                        <a:close/>
                      </a:path>
                      <a:path w="1817704" h="605318" stroke="0" extrusionOk="0">
                        <a:moveTo>
                          <a:pt x="0" y="0"/>
                        </a:moveTo>
                        <a:cubicBezTo>
                          <a:pt x="197847" y="-14923"/>
                          <a:pt x="286106" y="13570"/>
                          <a:pt x="436249" y="0"/>
                        </a:cubicBezTo>
                        <a:cubicBezTo>
                          <a:pt x="586392" y="-13570"/>
                          <a:pt x="713480" y="44080"/>
                          <a:pt x="836144" y="0"/>
                        </a:cubicBezTo>
                        <a:cubicBezTo>
                          <a:pt x="958809" y="-44080"/>
                          <a:pt x="1141874" y="38849"/>
                          <a:pt x="1326924" y="0"/>
                        </a:cubicBezTo>
                        <a:cubicBezTo>
                          <a:pt x="1511974" y="-38849"/>
                          <a:pt x="1714065" y="30071"/>
                          <a:pt x="1817704" y="0"/>
                        </a:cubicBezTo>
                        <a:cubicBezTo>
                          <a:pt x="1834642" y="92263"/>
                          <a:pt x="1812430" y="233726"/>
                          <a:pt x="1817704" y="296606"/>
                        </a:cubicBezTo>
                        <a:cubicBezTo>
                          <a:pt x="1822978" y="359486"/>
                          <a:pt x="1787674" y="473719"/>
                          <a:pt x="1817704" y="605318"/>
                        </a:cubicBezTo>
                        <a:cubicBezTo>
                          <a:pt x="1603921" y="648304"/>
                          <a:pt x="1530022" y="562506"/>
                          <a:pt x="1363278" y="605318"/>
                        </a:cubicBezTo>
                        <a:cubicBezTo>
                          <a:pt x="1196534" y="648130"/>
                          <a:pt x="990560" y="572634"/>
                          <a:pt x="872498" y="605318"/>
                        </a:cubicBezTo>
                        <a:cubicBezTo>
                          <a:pt x="754436" y="638002"/>
                          <a:pt x="595907" y="565840"/>
                          <a:pt x="472603" y="605318"/>
                        </a:cubicBezTo>
                        <a:cubicBezTo>
                          <a:pt x="349299" y="644796"/>
                          <a:pt x="217204" y="568288"/>
                          <a:pt x="0" y="605318"/>
                        </a:cubicBezTo>
                        <a:cubicBezTo>
                          <a:pt x="-6913" y="542162"/>
                          <a:pt x="15411" y="426791"/>
                          <a:pt x="0" y="302659"/>
                        </a:cubicBezTo>
                        <a:cubicBezTo>
                          <a:pt x="-15411" y="178527"/>
                          <a:pt x="20101" y="81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5DB1123A-12E4-754A-96BC-27280387F027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1527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fr-FR" sz="6000" b="1" dirty="0">
                <a:solidFill>
                  <a:schemeClr val="bg1"/>
                </a:solidFill>
                <a:latin typeface="Raleway ExtraBold" panose="020B0003030101060003" pitchFamily="34" charset="0"/>
                <a:cs typeface="Lato" panose="020F0502020204030203" pitchFamily="34" charset="0"/>
              </a:rPr>
              <a:t>Contexte projet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41A72E-9368-7043-A583-7D29A2F61730}"/>
              </a:ext>
            </a:extLst>
          </p:cNvPr>
          <p:cNvSpPr/>
          <p:nvPr userDrawn="1"/>
        </p:nvSpPr>
        <p:spPr>
          <a:xfrm>
            <a:off x="6381243" y="4550491"/>
            <a:ext cx="5334293" cy="1891862"/>
          </a:xfrm>
          <a:prstGeom prst="rect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F6B9B89-2153-2041-A103-17CE5FD9DE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72" y="5206999"/>
            <a:ext cx="1443027" cy="7743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3B61EE3-77A6-3745-BEDF-01E2EAA350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99" y="5206998"/>
            <a:ext cx="1604929" cy="7743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F36F7F7-39D6-CD40-BEED-6EE9148F15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5" y="5159413"/>
            <a:ext cx="16573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&#10;&#10;Description générée automatiquement">
            <a:extLst>
              <a:ext uri="{FF2B5EF4-FFF2-40B4-BE49-F238E27FC236}">
                <a16:creationId xmlns:a16="http://schemas.microsoft.com/office/drawing/2014/main" id="{C2780E3F-054D-C94D-9F46-22B52EAF8C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0" y="413538"/>
            <a:ext cx="11441684" cy="5810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69CB-E61B-E24C-B204-CBFE40F08D34}"/>
              </a:ext>
            </a:extLst>
          </p:cNvPr>
          <p:cNvSpPr/>
          <p:nvPr userDrawn="1"/>
        </p:nvSpPr>
        <p:spPr>
          <a:xfrm>
            <a:off x="196771" y="-1"/>
            <a:ext cx="5605862" cy="2326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4">
            <a:extLst>
              <a:ext uri="{FF2B5EF4-FFF2-40B4-BE49-F238E27FC236}">
                <a16:creationId xmlns:a16="http://schemas.microsoft.com/office/drawing/2014/main" id="{E1EF910C-78CB-4347-8055-76103D8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1" y="413538"/>
            <a:ext cx="5299282" cy="1805006"/>
          </a:xfrm>
          <a:prstGeom prst="rect">
            <a:avLst/>
          </a:prstGeom>
        </p:spPr>
        <p:txBody>
          <a:bodyPr anchor="ctr"/>
          <a:lstStyle>
            <a:lvl1pPr algn="r">
              <a:defRPr sz="6000" b="1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EDF4E1-9E36-C24E-9F1D-091ADE6FABAD}"/>
              </a:ext>
            </a:extLst>
          </p:cNvPr>
          <p:cNvSpPr/>
          <p:nvPr userDrawn="1"/>
        </p:nvSpPr>
        <p:spPr>
          <a:xfrm>
            <a:off x="340426" y="2218544"/>
            <a:ext cx="11511148" cy="532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7864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A3C59A7C-33BA-A641-889C-9800128BBC20}"/>
              </a:ext>
            </a:extLst>
          </p:cNvPr>
          <p:cNvSpPr/>
          <p:nvPr userDrawn="1"/>
        </p:nvSpPr>
        <p:spPr>
          <a:xfrm>
            <a:off x="1048349" y="3760434"/>
            <a:ext cx="2515081" cy="539759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9949C9DA-C4E8-3D43-BBFC-DA4EF9A52A52}"/>
              </a:ext>
            </a:extLst>
          </p:cNvPr>
          <p:cNvSpPr/>
          <p:nvPr userDrawn="1"/>
        </p:nvSpPr>
        <p:spPr>
          <a:xfrm>
            <a:off x="3528470" y="3760434"/>
            <a:ext cx="2515081" cy="539759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FF129390-6202-5943-ABF6-98374E80C6B0}"/>
              </a:ext>
            </a:extLst>
          </p:cNvPr>
          <p:cNvSpPr/>
          <p:nvPr userDrawn="1"/>
        </p:nvSpPr>
        <p:spPr>
          <a:xfrm>
            <a:off x="6008591" y="3760434"/>
            <a:ext cx="2515081" cy="539759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ADF0253C-E52B-E94D-90C4-AB5B1ED78A7B}"/>
              </a:ext>
            </a:extLst>
          </p:cNvPr>
          <p:cNvSpPr/>
          <p:nvPr userDrawn="1"/>
        </p:nvSpPr>
        <p:spPr>
          <a:xfrm>
            <a:off x="8488713" y="3760434"/>
            <a:ext cx="2515081" cy="539759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Larme 8">
            <a:extLst>
              <a:ext uri="{FF2B5EF4-FFF2-40B4-BE49-F238E27FC236}">
                <a16:creationId xmlns:a16="http://schemas.microsoft.com/office/drawing/2014/main" id="{EEC259D3-2D42-A444-8B68-4D48502B6EDC}"/>
              </a:ext>
            </a:extLst>
          </p:cNvPr>
          <p:cNvSpPr/>
          <p:nvPr userDrawn="1"/>
        </p:nvSpPr>
        <p:spPr>
          <a:xfrm rot="8100000">
            <a:off x="1713728" y="2349007"/>
            <a:ext cx="1219282" cy="1219284"/>
          </a:xfrm>
          <a:prstGeom prst="teardrop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F421D0F-B18B-1544-852E-AEC555C00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6592" y="946720"/>
            <a:ext cx="2755700" cy="1796716"/>
          </a:xfrm>
          <a:prstGeom prst="rect">
            <a:avLst/>
          </a:prstGeom>
        </p:spPr>
      </p:pic>
      <p:sp>
        <p:nvSpPr>
          <p:cNvPr id="15" name="Larme 14">
            <a:extLst>
              <a:ext uri="{FF2B5EF4-FFF2-40B4-BE49-F238E27FC236}">
                <a16:creationId xmlns:a16="http://schemas.microsoft.com/office/drawing/2014/main" id="{CACAC47C-CDF8-C546-8722-95D26ECF4B33}"/>
              </a:ext>
            </a:extLst>
          </p:cNvPr>
          <p:cNvSpPr/>
          <p:nvPr userDrawn="1"/>
        </p:nvSpPr>
        <p:spPr>
          <a:xfrm rot="18900000">
            <a:off x="4138073" y="4489442"/>
            <a:ext cx="1219282" cy="1219284"/>
          </a:xfrm>
          <a:prstGeom prst="teardrop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155EAE1-3097-754A-A99E-D6841B4DC35D}"/>
              </a:ext>
            </a:extLst>
          </p:cNvPr>
          <p:cNvSpPr/>
          <p:nvPr userDrawn="1"/>
        </p:nvSpPr>
        <p:spPr>
          <a:xfrm rot="18900000">
            <a:off x="9136610" y="4489441"/>
            <a:ext cx="1219282" cy="1219284"/>
          </a:xfrm>
          <a:prstGeom prst="teardrop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arme 16">
            <a:extLst>
              <a:ext uri="{FF2B5EF4-FFF2-40B4-BE49-F238E27FC236}">
                <a16:creationId xmlns:a16="http://schemas.microsoft.com/office/drawing/2014/main" id="{4578F694-B3CF-634C-98A0-6C074487A2B1}"/>
              </a:ext>
            </a:extLst>
          </p:cNvPr>
          <p:cNvSpPr/>
          <p:nvPr userDrawn="1"/>
        </p:nvSpPr>
        <p:spPr>
          <a:xfrm rot="8100000">
            <a:off x="6656488" y="2349007"/>
            <a:ext cx="1219282" cy="1219284"/>
          </a:xfrm>
          <a:prstGeom prst="teardrop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6EB9D5BC-FDB9-46D2-A0AB-B97D7781A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b="1">
                <a:latin typeface="Raleway ExtraBold" panose="020B0503030101060003"/>
              </a:defRPr>
            </a:lvl1pPr>
          </a:lstStyle>
          <a:p>
            <a:r>
              <a:rPr lang="fr-FR" dirty="0"/>
              <a:t>Gros titre</a:t>
            </a:r>
          </a:p>
        </p:txBody>
      </p:sp>
    </p:spTree>
    <p:extLst>
      <p:ext uri="{BB962C8B-B14F-4D97-AF65-F5344CB8AC3E}">
        <p14:creationId xmlns:p14="http://schemas.microsoft.com/office/powerpoint/2010/main" val="2856344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C7B878-1FD1-9747-BD2E-EFC57D0D0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85724"/>
            <a:ext cx="6172202" cy="35147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AA99403-E8D6-F64C-8B92-5BC4C9E8C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429001"/>
            <a:ext cx="6248401" cy="351472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848B28-BC42-E44F-87E6-163AFF1EE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689460" y="1976658"/>
            <a:ext cx="2755700" cy="1796716"/>
          </a:xfrm>
          <a:prstGeom prst="rect">
            <a:avLst/>
          </a:prstGeom>
        </p:spPr>
      </p:pic>
      <p:sp>
        <p:nvSpPr>
          <p:cNvPr id="15" name="Espace réservé du contenu 13">
            <a:extLst>
              <a:ext uri="{FF2B5EF4-FFF2-40B4-BE49-F238E27FC236}">
                <a16:creationId xmlns:a16="http://schemas.microsoft.com/office/drawing/2014/main" id="{92817B10-93D2-4447-89C5-D9942E2CD6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185" y="341571"/>
            <a:ext cx="4955161" cy="2533446"/>
          </a:xfrm>
          <a:prstGeom prst="rect">
            <a:avLst/>
          </a:prstGeom>
        </p:spPr>
        <p:txBody>
          <a:bodyPr numCol="1"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11BE7789-6128-8E4B-A6B1-34433D9A07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207" y="376583"/>
            <a:ext cx="4955161" cy="2498434"/>
          </a:xfrm>
          <a:prstGeom prst="rect">
            <a:avLst/>
          </a:prstGeom>
        </p:spPr>
        <p:txBody>
          <a:bodyPr numCol="1"/>
          <a:lstStyle>
            <a:lvl1pPr>
              <a:defRPr sz="2000" b="0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5E10C4C7-5B94-CC44-982D-7728C78E59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190" y="4040350"/>
            <a:ext cx="4955161" cy="2648506"/>
          </a:xfrm>
          <a:prstGeom prst="rect">
            <a:avLst/>
          </a:prstGeom>
        </p:spPr>
        <p:txBody>
          <a:bodyPr numCol="1"/>
          <a:lstStyle>
            <a:lvl1pPr>
              <a:defRPr sz="2000" b="0" i="0">
                <a:solidFill>
                  <a:schemeClr val="bg1"/>
                </a:solidFill>
                <a:latin typeface="Lato Light" panose="020F03020202040302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8" name="Espace réservé du contenu 13">
            <a:extLst>
              <a:ext uri="{FF2B5EF4-FFF2-40B4-BE49-F238E27FC236}">
                <a16:creationId xmlns:a16="http://schemas.microsoft.com/office/drawing/2014/main" id="{0D768453-3A6A-D545-9302-8A6BBC9040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3207" y="4106726"/>
            <a:ext cx="4955161" cy="2533446"/>
          </a:xfrm>
          <a:prstGeom prst="rect">
            <a:avLst/>
          </a:prstGeom>
        </p:spPr>
        <p:txBody>
          <a:bodyPr numCol="1"/>
          <a:lstStyle>
            <a:lvl1pPr>
              <a:defRPr sz="2000" b="0" i="0">
                <a:latin typeface="Lato Light" panose="020F03020202040302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5108B54-4F22-4132-8DE1-ECE75B61A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0925" y="3487738"/>
            <a:ext cx="5551488" cy="49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Raleway Black" panose="020B0003030101060003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6AE74A3-8CF1-4672-85CE-E3DE1AC28E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588" y="2874963"/>
            <a:ext cx="5519737" cy="4953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1">
                <a:latin typeface="Raleway Black" panose="020B0003030101060003"/>
              </a:defRPr>
            </a:lvl1pPr>
          </a:lstStyle>
          <a:p>
            <a:pPr lvl="0"/>
            <a:r>
              <a:rPr lang="fr-FR" b="1" dirty="0">
                <a:latin typeface="Raleway Black" panose="020B0003030101060003"/>
              </a:rPr>
              <a:t>TITRE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CF9EA4D-5A2E-40FE-AB92-B469F363A2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588" y="3487738"/>
            <a:ext cx="5541962" cy="4937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1">
                <a:solidFill>
                  <a:schemeClr val="bg2"/>
                </a:solidFill>
                <a:latin typeface="Raleway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7084AEE6-87A9-4102-BDD5-A17C070048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25" y="2874963"/>
            <a:ext cx="2355850" cy="487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2"/>
                </a:solidFill>
                <a:latin typeface="Raleway" panose="020B0503030101060003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016408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BC172A-50CB-4168-B9B1-AF16C85A6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332754" y="-2752599"/>
            <a:ext cx="5252329" cy="3424518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4B434ED-8962-444D-9040-9FF96EA39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0825"/>
            <a:ext cx="7870825" cy="133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latin typeface="Raleway Black" panose="020B0003030101060003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8F2346E-FCE7-4979-AD55-84A3C7AA9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47838"/>
            <a:ext cx="10461625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691837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744F261-24C6-7346-BD16-EB36CCB6A0EE}"/>
              </a:ext>
            </a:extLst>
          </p:cNvPr>
          <p:cNvSpPr txBox="1">
            <a:spLocks/>
          </p:cNvSpPr>
          <p:nvPr userDrawn="1"/>
        </p:nvSpPr>
        <p:spPr>
          <a:xfrm>
            <a:off x="8506666" y="960249"/>
            <a:ext cx="3307394" cy="14787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5000" b="1" dirty="0"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ATOUTS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E0ED5-7FEB-2549-8C3A-4120F248F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1" y="3428999"/>
            <a:ext cx="12372975" cy="35783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D873F5-7BC2-244C-B696-D0E5D008AF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86030" flipH="1" flipV="1">
            <a:off x="10296978" y="-276259"/>
            <a:ext cx="2755700" cy="145044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573120-EA07-FA4A-9C31-15CF22FDC365}"/>
              </a:ext>
            </a:extLst>
          </p:cNvPr>
          <p:cNvSpPr txBox="1">
            <a:spLocks/>
          </p:cNvSpPr>
          <p:nvPr userDrawn="1"/>
        </p:nvSpPr>
        <p:spPr>
          <a:xfrm>
            <a:off x="6776044" y="4402707"/>
            <a:ext cx="5038016" cy="14787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5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FAIBLESSES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5B96B7-9906-E04A-ABA1-ABD61A9EEDA6}"/>
              </a:ext>
            </a:extLst>
          </p:cNvPr>
          <p:cNvGrpSpPr/>
          <p:nvPr userDrawn="1"/>
        </p:nvGrpSpPr>
        <p:grpSpPr>
          <a:xfrm>
            <a:off x="10740921" y="2151326"/>
            <a:ext cx="931705" cy="0"/>
            <a:chOff x="4503420" y="3238999"/>
            <a:chExt cx="931705" cy="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9228ED2-B6E8-8848-B782-F0B8D022D583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C9014E-FD85-9B4B-B710-33F4DD4A4073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28C140C-029E-9040-9944-1D9276FA5A0B}"/>
              </a:ext>
            </a:extLst>
          </p:cNvPr>
          <p:cNvGrpSpPr/>
          <p:nvPr userDrawn="1"/>
        </p:nvGrpSpPr>
        <p:grpSpPr>
          <a:xfrm>
            <a:off x="10740921" y="5600581"/>
            <a:ext cx="931705" cy="0"/>
            <a:chOff x="4503420" y="3238999"/>
            <a:chExt cx="931705" cy="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B7212EB9-786A-904D-B27C-A3472E9834BA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C15F491-0EEB-4243-AD71-6B2F3FAA4687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C8A0E474-D3F0-6A49-A928-C15B7639B0EB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184476" cy="6857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b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b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b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br>
              <a:rPr lang="fr-FR" sz="6000" b="1" dirty="0">
                <a:solidFill>
                  <a:schemeClr val="tx2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b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b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b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6000" b="1" dirty="0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EA23AEE-C42E-8F45-BD10-05E96013E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4152" y="120650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latin typeface="Raleway" panose="020B0503030101060003" pitchFamily="34" charset="77"/>
              </a:defRPr>
            </a:lvl1pPr>
            <a:lvl2pPr>
              <a:defRPr sz="1800" b="0" i="0">
                <a:latin typeface="Lato Light" panose="020F0302020204030203" pitchFamily="34" charset="77"/>
              </a:defRPr>
            </a:lvl2pPr>
            <a:lvl3pPr>
              <a:defRPr sz="1600" b="0" i="0">
                <a:latin typeface="Lato Light" panose="020F0302020204030203" pitchFamily="34" charset="77"/>
              </a:defRPr>
            </a:lvl3pPr>
            <a:lvl4pPr>
              <a:defRPr sz="1400" b="0" i="0">
                <a:latin typeface="Lato Light" panose="020F0302020204030203" pitchFamily="34" charset="77"/>
              </a:defRPr>
            </a:lvl4pPr>
            <a:lvl5pPr>
              <a:defRPr sz="14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5E9DF330-86F5-774D-ABC8-57FFF7A36A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4152" y="3543026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46952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C04BF4-60E6-D148-9F1B-014ADA9416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34289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6C0D65-185D-8348-AD99-EF06F8D1BE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7850" y="2186050"/>
            <a:ext cx="2755700" cy="179671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D3CD23-33FA-AE42-8279-EAD6937832D7}"/>
              </a:ext>
            </a:extLst>
          </p:cNvPr>
          <p:cNvGrpSpPr/>
          <p:nvPr userDrawn="1"/>
        </p:nvGrpSpPr>
        <p:grpSpPr>
          <a:xfrm>
            <a:off x="811993" y="2186050"/>
            <a:ext cx="931705" cy="0"/>
            <a:chOff x="4503420" y="3238999"/>
            <a:chExt cx="931705" cy="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C7666AF-4402-0047-ABAA-4A5C37F9ADE3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3D581A06-651B-1D4C-B0AE-01704219E07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BC62D20-7DB2-0649-B719-F0F5E4FD382B}"/>
              </a:ext>
            </a:extLst>
          </p:cNvPr>
          <p:cNvGrpSpPr/>
          <p:nvPr userDrawn="1"/>
        </p:nvGrpSpPr>
        <p:grpSpPr>
          <a:xfrm>
            <a:off x="811993" y="5600581"/>
            <a:ext cx="931705" cy="0"/>
            <a:chOff x="4503420" y="3238999"/>
            <a:chExt cx="931705" cy="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6A6175A-701D-094E-8C12-D64F2730D007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4E4E777F-08BC-0D45-A2F5-39351C016A2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94D38B86-FB2F-3F4F-BDDA-1B6B92CD0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7425" y="120650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5FA162A7-929E-7E43-96B7-0FA8A618C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7425" y="3543026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solidFill>
                  <a:srgbClr val="13162A"/>
                </a:solidFill>
                <a:latin typeface="Raleway" panose="020B0503030101060003" pitchFamily="34" charset="77"/>
              </a:defRPr>
            </a:lvl1pPr>
            <a:lvl2pPr>
              <a:defRPr sz="1800" b="0" i="0">
                <a:solidFill>
                  <a:srgbClr val="13162A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rgbClr val="13162A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rgbClr val="13162A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F05E5-B0DD-42D9-8ECA-02D9AE6312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5" y="1699604"/>
            <a:ext cx="3794125" cy="42703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2"/>
                </a:solidFill>
                <a:latin typeface="Raleway ExtraBold"/>
              </a:defRPr>
            </a:lvl1pPr>
            <a:lvl2pPr>
              <a:defRPr>
                <a:solidFill>
                  <a:schemeClr val="bg2"/>
                </a:solidFill>
                <a:latin typeface="Raleway ExtraBold"/>
              </a:defRPr>
            </a:lvl2pPr>
            <a:lvl3pPr>
              <a:defRPr>
                <a:solidFill>
                  <a:schemeClr val="bg2"/>
                </a:solidFill>
                <a:latin typeface="Raleway ExtraBold"/>
              </a:defRPr>
            </a:lvl3pPr>
            <a:lvl4pPr>
              <a:defRPr>
                <a:solidFill>
                  <a:schemeClr val="bg2"/>
                </a:solidFill>
                <a:latin typeface="Raleway ExtraBold"/>
              </a:defRPr>
            </a:lvl4pPr>
            <a:lvl5pPr>
              <a:defRPr>
                <a:solidFill>
                  <a:schemeClr val="bg2"/>
                </a:solidFill>
                <a:latin typeface="Raleway ExtraBold"/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D9FF0B7-AA0C-4507-958F-CE6C50710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774" y="5114704"/>
            <a:ext cx="3794125" cy="42703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tx2"/>
                </a:solidFill>
                <a:latin typeface="Raleway ExtraBold"/>
              </a:defRPr>
            </a:lvl1pPr>
            <a:lvl2pPr>
              <a:defRPr>
                <a:solidFill>
                  <a:schemeClr val="bg2"/>
                </a:solidFill>
                <a:latin typeface="Raleway ExtraBold"/>
              </a:defRPr>
            </a:lvl2pPr>
            <a:lvl3pPr>
              <a:defRPr>
                <a:solidFill>
                  <a:schemeClr val="bg2"/>
                </a:solidFill>
                <a:latin typeface="Raleway ExtraBold"/>
              </a:defRPr>
            </a:lvl3pPr>
            <a:lvl4pPr>
              <a:defRPr>
                <a:solidFill>
                  <a:schemeClr val="bg2"/>
                </a:solidFill>
                <a:latin typeface="Raleway ExtraBold"/>
              </a:defRPr>
            </a:lvl4pPr>
            <a:lvl5pPr>
              <a:defRPr>
                <a:solidFill>
                  <a:schemeClr val="bg2"/>
                </a:solidFill>
                <a:latin typeface="Raleway ExtraBold"/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92026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C04BF4-60E6-D148-9F1B-014ADA9416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34289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6C0D65-185D-8348-AD99-EF06F8D1BE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7850" y="2186050"/>
            <a:ext cx="2755700" cy="179671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D3CD23-33FA-AE42-8279-EAD6937832D7}"/>
              </a:ext>
            </a:extLst>
          </p:cNvPr>
          <p:cNvGrpSpPr/>
          <p:nvPr userDrawn="1"/>
        </p:nvGrpSpPr>
        <p:grpSpPr>
          <a:xfrm>
            <a:off x="811993" y="2186050"/>
            <a:ext cx="931705" cy="0"/>
            <a:chOff x="4503420" y="3238999"/>
            <a:chExt cx="931705" cy="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C7666AF-4402-0047-ABAA-4A5C37F9ADE3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3D581A06-651B-1D4C-B0AE-01704219E07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BC62D20-7DB2-0649-B719-F0F5E4FD382B}"/>
              </a:ext>
            </a:extLst>
          </p:cNvPr>
          <p:cNvGrpSpPr/>
          <p:nvPr userDrawn="1"/>
        </p:nvGrpSpPr>
        <p:grpSpPr>
          <a:xfrm>
            <a:off x="811993" y="5600581"/>
            <a:ext cx="931705" cy="0"/>
            <a:chOff x="4503420" y="3238999"/>
            <a:chExt cx="931705" cy="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6A6175A-701D-094E-8C12-D64F2730D007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4E4E777F-08BC-0D45-A2F5-39351C016A2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BF9A2BC3-7A82-F94E-953E-AFB33A79823E}"/>
              </a:ext>
            </a:extLst>
          </p:cNvPr>
          <p:cNvSpPr txBox="1">
            <a:spLocks/>
          </p:cNvSpPr>
          <p:nvPr userDrawn="1"/>
        </p:nvSpPr>
        <p:spPr>
          <a:xfrm>
            <a:off x="11007524" y="0"/>
            <a:ext cx="1184476" cy="6857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500" b="1" dirty="0" err="1">
                <a:solidFill>
                  <a:schemeClr val="bg1"/>
                </a:solidFill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Sw</a:t>
            </a:r>
            <a:r>
              <a:rPr lang="fr-FR" sz="7500" b="1" dirty="0" err="1">
                <a:latin typeface="Raleway Black" panose="020B00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OT</a:t>
            </a:r>
            <a:endParaRPr lang="fr-FR" sz="7500" b="1" dirty="0">
              <a:latin typeface="Raleway Black" panose="020B00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94D38B86-FB2F-3F4F-BDDA-1B6B92CD0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7425" y="120650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2pPr>
              <a:defRPr sz="1800" b="0" i="0">
                <a:solidFill>
                  <a:schemeClr val="bg1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chemeClr val="bg1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5FA162A7-929E-7E43-96B7-0FA8A618C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7425" y="3543026"/>
            <a:ext cx="6210300" cy="3157908"/>
          </a:xfrm>
          <a:prstGeom prst="rect">
            <a:avLst/>
          </a:prstGeom>
        </p:spPr>
        <p:txBody>
          <a:bodyPr anchor="ctr"/>
          <a:lstStyle>
            <a:lvl1pPr>
              <a:defRPr sz="2000" b="1" i="0">
                <a:solidFill>
                  <a:srgbClr val="13162A"/>
                </a:solidFill>
                <a:latin typeface="Raleway" panose="020B0503030101060003" pitchFamily="34" charset="77"/>
              </a:defRPr>
            </a:lvl1pPr>
            <a:lvl2pPr>
              <a:defRPr sz="1800" b="0" i="0">
                <a:solidFill>
                  <a:srgbClr val="13162A"/>
                </a:solidFill>
                <a:latin typeface="Lato Light" panose="020F0302020204030203" pitchFamily="34" charset="77"/>
              </a:defRPr>
            </a:lvl2pPr>
            <a:lvl3pPr>
              <a:defRPr sz="1600" b="0" i="0">
                <a:solidFill>
                  <a:srgbClr val="13162A"/>
                </a:solidFill>
                <a:latin typeface="Lato Light" panose="020F0302020204030203" pitchFamily="34" charset="77"/>
              </a:defRPr>
            </a:lvl3pPr>
            <a:lvl4pPr>
              <a:defRPr sz="1400" b="0" i="0">
                <a:solidFill>
                  <a:srgbClr val="13162A"/>
                </a:solidFill>
                <a:latin typeface="Lato Light" panose="020F0302020204030203" pitchFamily="34" charset="77"/>
              </a:defRPr>
            </a:lvl4pPr>
            <a:lvl5pPr>
              <a:defRPr sz="1400" b="0" i="0">
                <a:solidFill>
                  <a:srgbClr val="13162A"/>
                </a:solidFill>
                <a:latin typeface="Lato Light" panose="020F030202020403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F05E5-B0DD-42D9-8ECA-02D9AE6312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5" y="1699604"/>
            <a:ext cx="3794125" cy="42703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2"/>
                </a:solidFill>
                <a:latin typeface="Raleway ExtraBold"/>
              </a:defRPr>
            </a:lvl1pPr>
            <a:lvl2pPr>
              <a:defRPr>
                <a:solidFill>
                  <a:schemeClr val="bg2"/>
                </a:solidFill>
                <a:latin typeface="Raleway ExtraBold"/>
              </a:defRPr>
            </a:lvl2pPr>
            <a:lvl3pPr>
              <a:defRPr>
                <a:solidFill>
                  <a:schemeClr val="bg2"/>
                </a:solidFill>
                <a:latin typeface="Raleway ExtraBold"/>
              </a:defRPr>
            </a:lvl3pPr>
            <a:lvl4pPr>
              <a:defRPr>
                <a:solidFill>
                  <a:schemeClr val="bg2"/>
                </a:solidFill>
                <a:latin typeface="Raleway ExtraBold"/>
              </a:defRPr>
            </a:lvl4pPr>
            <a:lvl5pPr>
              <a:defRPr>
                <a:solidFill>
                  <a:schemeClr val="bg2"/>
                </a:solidFill>
                <a:latin typeface="Raleway ExtraBold"/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D9FF0B7-AA0C-4507-958F-CE6C50710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774" y="5114704"/>
            <a:ext cx="3794125" cy="42703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tx2"/>
                </a:solidFill>
                <a:latin typeface="Raleway ExtraBold"/>
              </a:defRPr>
            </a:lvl1pPr>
            <a:lvl2pPr>
              <a:defRPr>
                <a:solidFill>
                  <a:schemeClr val="bg2"/>
                </a:solidFill>
                <a:latin typeface="Raleway ExtraBold"/>
              </a:defRPr>
            </a:lvl2pPr>
            <a:lvl3pPr>
              <a:defRPr>
                <a:solidFill>
                  <a:schemeClr val="bg2"/>
                </a:solidFill>
                <a:latin typeface="Raleway ExtraBold"/>
              </a:defRPr>
            </a:lvl3pPr>
            <a:lvl4pPr>
              <a:defRPr>
                <a:solidFill>
                  <a:schemeClr val="bg2"/>
                </a:solidFill>
                <a:latin typeface="Raleway ExtraBold"/>
              </a:defRPr>
            </a:lvl4pPr>
            <a:lvl5pPr>
              <a:defRPr>
                <a:solidFill>
                  <a:schemeClr val="bg2"/>
                </a:solidFill>
                <a:latin typeface="Raleway ExtraBold"/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213458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11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2CDC33-0666-174B-B634-A7C1038CC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6" y="-11151"/>
            <a:ext cx="11511148" cy="13367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061C35-A89F-8A4D-A80C-C3F4BE61FB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3957" y="-93132"/>
            <a:ext cx="2636750" cy="1719161"/>
          </a:xfrm>
          <a:prstGeom prst="rect">
            <a:avLst/>
          </a:prstGeom>
        </p:spPr>
      </p:pic>
      <p:sp>
        <p:nvSpPr>
          <p:cNvPr id="10" name="Titre 16">
            <a:extLst>
              <a:ext uri="{FF2B5EF4-FFF2-40B4-BE49-F238E27FC236}">
                <a16:creationId xmlns:a16="http://schemas.microsoft.com/office/drawing/2014/main" id="{0856F84E-EE7A-8046-BBC5-CD06C543A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426" y="0"/>
            <a:ext cx="11511148" cy="1325563"/>
          </a:xfrm>
          <a:prstGeom prst="rect">
            <a:avLst/>
          </a:prstGeom>
        </p:spPr>
        <p:txBody>
          <a:bodyPr anchor="ctr"/>
          <a:lstStyle>
            <a:lvl1pPr algn="ctr">
              <a:defRPr sz="6000" b="0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D7C53D9-E5F4-2543-A9E9-B82997BA15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9913" y="3657600"/>
            <a:ext cx="8334375" cy="330041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9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E9C1067C-4529-3741-86FE-E28D8F0E6828}"/>
              </a:ext>
            </a:extLst>
          </p:cNvPr>
          <p:cNvSpPr/>
          <p:nvPr userDrawn="1"/>
        </p:nvSpPr>
        <p:spPr>
          <a:xfrm>
            <a:off x="1305661" y="3251200"/>
            <a:ext cx="1484428" cy="1484426"/>
          </a:xfrm>
          <a:prstGeom prst="ellips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024E358-CDEC-524F-B0DA-A566BE3EA46D}"/>
              </a:ext>
            </a:extLst>
          </p:cNvPr>
          <p:cNvSpPr/>
          <p:nvPr userDrawn="1"/>
        </p:nvSpPr>
        <p:spPr>
          <a:xfrm>
            <a:off x="4004411" y="3251200"/>
            <a:ext cx="1484428" cy="1484426"/>
          </a:xfrm>
          <a:prstGeom prst="ellips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CC7DC0-ECD5-ED48-8295-E8D32FA97EFB}"/>
              </a:ext>
            </a:extLst>
          </p:cNvPr>
          <p:cNvSpPr/>
          <p:nvPr userDrawn="1"/>
        </p:nvSpPr>
        <p:spPr>
          <a:xfrm>
            <a:off x="6703161" y="3251200"/>
            <a:ext cx="1484428" cy="1484426"/>
          </a:xfrm>
          <a:prstGeom prst="ellips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72AF83A-6EB5-1045-AFF8-5EDB6F70AC16}"/>
              </a:ext>
            </a:extLst>
          </p:cNvPr>
          <p:cNvSpPr/>
          <p:nvPr userDrawn="1"/>
        </p:nvSpPr>
        <p:spPr>
          <a:xfrm>
            <a:off x="9401911" y="3251200"/>
            <a:ext cx="1484428" cy="1484426"/>
          </a:xfrm>
          <a:prstGeom prst="ellipse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7AA5A-3538-A347-B8FB-FC6133273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2962">
            <a:off x="10784709" y="168374"/>
            <a:ext cx="3318365" cy="3688596"/>
          </a:xfrm>
          <a:prstGeom prst="rect">
            <a:avLst/>
          </a:prstGeom>
        </p:spPr>
      </p:pic>
      <p:sp>
        <p:nvSpPr>
          <p:cNvPr id="19" name="Titre 16">
            <a:extLst>
              <a:ext uri="{FF2B5EF4-FFF2-40B4-BE49-F238E27FC236}">
                <a16:creationId xmlns:a16="http://schemas.microsoft.com/office/drawing/2014/main" id="{3B5218A7-5F38-B74F-83DE-7911A046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5729"/>
            <a:ext cx="10515600" cy="1325563"/>
          </a:xfrm>
          <a:prstGeom prst="rect">
            <a:avLst/>
          </a:prstGeom>
        </p:spPr>
        <p:txBody>
          <a:bodyPr anchor="b"/>
          <a:lstStyle>
            <a:lvl1pPr algn="ctr">
              <a:defRPr sz="7200" b="0" i="0">
                <a:solidFill>
                  <a:srgbClr val="13162A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19502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position personnalisée">
    <p:bg>
      <p:bgPr>
        <a:solidFill>
          <a:srgbClr val="13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E9C1067C-4529-3741-86FE-E28D8F0E6828}"/>
              </a:ext>
            </a:extLst>
          </p:cNvPr>
          <p:cNvSpPr/>
          <p:nvPr userDrawn="1"/>
        </p:nvSpPr>
        <p:spPr>
          <a:xfrm>
            <a:off x="1305661" y="3251200"/>
            <a:ext cx="1484428" cy="1484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024E358-CDEC-524F-B0DA-A566BE3EA46D}"/>
              </a:ext>
            </a:extLst>
          </p:cNvPr>
          <p:cNvSpPr/>
          <p:nvPr userDrawn="1"/>
        </p:nvSpPr>
        <p:spPr>
          <a:xfrm>
            <a:off x="4004411" y="3251200"/>
            <a:ext cx="1484428" cy="1484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CC7DC0-ECD5-ED48-8295-E8D32FA97EFB}"/>
              </a:ext>
            </a:extLst>
          </p:cNvPr>
          <p:cNvSpPr/>
          <p:nvPr userDrawn="1"/>
        </p:nvSpPr>
        <p:spPr>
          <a:xfrm>
            <a:off x="6703161" y="3251200"/>
            <a:ext cx="1484428" cy="1484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72AF83A-6EB5-1045-AFF8-5EDB6F70AC16}"/>
              </a:ext>
            </a:extLst>
          </p:cNvPr>
          <p:cNvSpPr/>
          <p:nvPr userDrawn="1"/>
        </p:nvSpPr>
        <p:spPr>
          <a:xfrm>
            <a:off x="9401911" y="3251200"/>
            <a:ext cx="1484428" cy="1484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7AA5A-3538-A347-B8FB-FC6133273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2962">
            <a:off x="10784709" y="168374"/>
            <a:ext cx="3318365" cy="3688596"/>
          </a:xfrm>
          <a:prstGeom prst="rect">
            <a:avLst/>
          </a:prstGeom>
        </p:spPr>
      </p:pic>
      <p:sp>
        <p:nvSpPr>
          <p:cNvPr id="19" name="Titre 16">
            <a:extLst>
              <a:ext uri="{FF2B5EF4-FFF2-40B4-BE49-F238E27FC236}">
                <a16:creationId xmlns:a16="http://schemas.microsoft.com/office/drawing/2014/main" id="{3B5218A7-5F38-B74F-83DE-7911A046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5729"/>
            <a:ext cx="10515600" cy="1325563"/>
          </a:xfrm>
          <a:prstGeom prst="rect">
            <a:avLst/>
          </a:prstGeom>
        </p:spPr>
        <p:txBody>
          <a:bodyPr anchor="b"/>
          <a:lstStyle>
            <a:lvl1pPr algn="ctr">
              <a:defRPr sz="7200" b="0" i="0">
                <a:solidFill>
                  <a:schemeClr val="bg1"/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fr-FR" dirty="0"/>
              <a:t>Grand titre</a:t>
            </a:r>
          </a:p>
        </p:txBody>
      </p:sp>
    </p:spTree>
    <p:extLst>
      <p:ext uri="{BB962C8B-B14F-4D97-AF65-F5344CB8AC3E}">
        <p14:creationId xmlns:p14="http://schemas.microsoft.com/office/powerpoint/2010/main" val="287768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51EEDC8-A83F-9046-B2E7-B917D45AED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558" y="509753"/>
            <a:ext cx="4907267" cy="95868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algn="l"/>
            <a:r>
              <a:rPr lang="fr-FR" b="1" dirty="0">
                <a:solidFill>
                  <a:srgbClr val="13162A"/>
                </a:solidFill>
                <a:latin typeface="Raleway ExtraBold" panose="020B0003030101060003" pitchFamily="34" charset="0"/>
              </a:rPr>
              <a:t>Grand titre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7D3825D-0F0C-BF45-B05A-756C4DD04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1409673"/>
            <a:ext cx="8997389" cy="3877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/>
            </a:lvl1pPr>
          </a:lstStyle>
          <a:p>
            <a:pPr algn="l"/>
            <a:r>
              <a:rPr lang="fr-FR" sz="1200" dirty="0">
                <a:solidFill>
                  <a:srgbClr val="C2C1C2"/>
                </a:solidFill>
                <a:latin typeface="Lato" panose="020F0502020204030203" pitchFamily="34" charset="0"/>
                <a:cs typeface="Lato" panose="020F0502020204030203" pitchFamily="34" charset="0"/>
              </a:rPr>
              <a:t>Soucieux du respect des bonnes pratiques, nous nous assurons de remettre à nos client un code 100% normalisé.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EC457B-983E-854B-B43C-4BD05ECD0CAE}"/>
              </a:ext>
            </a:extLst>
          </p:cNvPr>
          <p:cNvSpPr/>
          <p:nvPr userDrawn="1"/>
        </p:nvSpPr>
        <p:spPr>
          <a:xfrm>
            <a:off x="0" y="4917688"/>
            <a:ext cx="12192000" cy="1940312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4F20E8F-52E5-AF44-AB48-2457D3BD0CEA}"/>
              </a:ext>
            </a:extLst>
          </p:cNvPr>
          <p:cNvGrpSpPr/>
          <p:nvPr userDrawn="1"/>
        </p:nvGrpSpPr>
        <p:grpSpPr>
          <a:xfrm>
            <a:off x="1211564" y="3116183"/>
            <a:ext cx="1645936" cy="955406"/>
            <a:chOff x="4036741" y="2349287"/>
            <a:chExt cx="1645935" cy="9554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7AEC2F-D27C-2946-9368-A4A5A5183E67}"/>
                </a:ext>
              </a:extLst>
            </p:cNvPr>
            <p:cNvSpPr/>
            <p:nvPr/>
          </p:nvSpPr>
          <p:spPr>
            <a:xfrm>
              <a:off x="4036741" y="2349287"/>
              <a:ext cx="1645935" cy="747132"/>
            </a:xfrm>
            <a:prstGeom prst="rect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9370348-7404-6D47-B913-89DCEC48898C}"/>
                </a:ext>
              </a:extLst>
            </p:cNvPr>
            <p:cNvSpPr/>
            <p:nvPr/>
          </p:nvSpPr>
          <p:spPr>
            <a:xfrm rot="5400000">
              <a:off x="4046963" y="3037993"/>
              <a:ext cx="256478" cy="276922"/>
            </a:xfrm>
            <a:prstGeom prst="rtTriangle">
              <a:avLst/>
            </a:prstGeom>
            <a:solidFill>
              <a:srgbClr val="CE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734DA71-E692-6142-8E7B-ECA190636293}"/>
              </a:ext>
            </a:extLst>
          </p:cNvPr>
          <p:cNvCxnSpPr>
            <a:cxnSpLocks/>
          </p:cNvCxnSpPr>
          <p:nvPr userDrawn="1"/>
        </p:nvCxnSpPr>
        <p:spPr>
          <a:xfrm>
            <a:off x="1221397" y="4194048"/>
            <a:ext cx="0" cy="1233358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03597B5E-E9EA-0D4B-91FE-1955B694A4A5}"/>
              </a:ext>
            </a:extLst>
          </p:cNvPr>
          <p:cNvSpPr txBox="1">
            <a:spLocks/>
          </p:cNvSpPr>
          <p:nvPr userDrawn="1"/>
        </p:nvSpPr>
        <p:spPr>
          <a:xfrm>
            <a:off x="1062858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01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3043D8-99F7-5040-9BF2-0C2CD4965188}"/>
              </a:ext>
            </a:extLst>
          </p:cNvPr>
          <p:cNvCxnSpPr>
            <a:cxnSpLocks/>
          </p:cNvCxnSpPr>
          <p:nvPr userDrawn="1"/>
        </p:nvCxnSpPr>
        <p:spPr>
          <a:xfrm>
            <a:off x="3158661" y="3002567"/>
            <a:ext cx="1" cy="2412647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985032FF-013F-7C45-A52D-03916775B001}"/>
              </a:ext>
            </a:extLst>
          </p:cNvPr>
          <p:cNvSpPr txBox="1">
            <a:spLocks/>
          </p:cNvSpPr>
          <p:nvPr userDrawn="1"/>
        </p:nvSpPr>
        <p:spPr>
          <a:xfrm>
            <a:off x="2864332" y="55097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02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2F6DED4-77C6-2042-A7EA-606992BB81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61" y="1924253"/>
            <a:ext cx="815632" cy="1052047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F4B5A6-21F0-7D41-9474-C34B4361A674}"/>
              </a:ext>
            </a:extLst>
          </p:cNvPr>
          <p:cNvCxnSpPr>
            <a:cxnSpLocks/>
          </p:cNvCxnSpPr>
          <p:nvPr userDrawn="1"/>
        </p:nvCxnSpPr>
        <p:spPr>
          <a:xfrm>
            <a:off x="4955052" y="2976300"/>
            <a:ext cx="1" cy="2412647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5836F209-6C3B-D041-8CEE-BFD953C57A15}"/>
              </a:ext>
            </a:extLst>
          </p:cNvPr>
          <p:cNvSpPr txBox="1">
            <a:spLocks/>
          </p:cNvSpPr>
          <p:nvPr userDrawn="1"/>
        </p:nvSpPr>
        <p:spPr>
          <a:xfrm>
            <a:off x="4665806" y="5498863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03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sp>
        <p:nvSpPr>
          <p:cNvPr id="20" name="Larme 19">
            <a:extLst>
              <a:ext uri="{FF2B5EF4-FFF2-40B4-BE49-F238E27FC236}">
                <a16:creationId xmlns:a16="http://schemas.microsoft.com/office/drawing/2014/main" id="{6FAE440A-B447-D142-A6BC-2F2A9902E2B3}"/>
              </a:ext>
            </a:extLst>
          </p:cNvPr>
          <p:cNvSpPr/>
          <p:nvPr userDrawn="1"/>
        </p:nvSpPr>
        <p:spPr>
          <a:xfrm rot="8100000">
            <a:off x="4493560" y="2316212"/>
            <a:ext cx="922984" cy="922984"/>
          </a:xfrm>
          <a:prstGeom prst="teardrop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C109104-F73B-1B45-9BC0-51E1CA153195}"/>
              </a:ext>
            </a:extLst>
          </p:cNvPr>
          <p:cNvGrpSpPr/>
          <p:nvPr userDrawn="1"/>
        </p:nvGrpSpPr>
        <p:grpSpPr>
          <a:xfrm>
            <a:off x="3606266" y="3738412"/>
            <a:ext cx="2663657" cy="392262"/>
            <a:chOff x="4110148" y="3738412"/>
            <a:chExt cx="2663657" cy="39226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518850-50AE-694A-BF5B-904841413EB4}"/>
                </a:ext>
              </a:extLst>
            </p:cNvPr>
            <p:cNvSpPr/>
            <p:nvPr/>
          </p:nvSpPr>
          <p:spPr>
            <a:xfrm>
              <a:off x="6379417" y="3833790"/>
              <a:ext cx="394388" cy="296884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2A8B63-7064-BC44-AE1B-786F5C4D9966}"/>
                </a:ext>
              </a:extLst>
            </p:cNvPr>
            <p:cNvSpPr/>
            <p:nvPr/>
          </p:nvSpPr>
          <p:spPr>
            <a:xfrm>
              <a:off x="4110148" y="3833790"/>
              <a:ext cx="394388" cy="296884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DD3AAC-9E43-544B-961C-B879CF9CEF5A}"/>
                </a:ext>
              </a:extLst>
            </p:cNvPr>
            <p:cNvSpPr/>
            <p:nvPr userDrawn="1"/>
          </p:nvSpPr>
          <p:spPr>
            <a:xfrm>
              <a:off x="4271195" y="3738412"/>
              <a:ext cx="2344757" cy="296884"/>
            </a:xfrm>
            <a:prstGeom prst="rect">
              <a:avLst/>
            </a:prstGeom>
            <a:solidFill>
              <a:srgbClr val="131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8657034-2502-1C40-8DBF-BB1EDF614241}"/>
              </a:ext>
            </a:extLst>
          </p:cNvPr>
          <p:cNvCxnSpPr>
            <a:cxnSpLocks/>
          </p:cNvCxnSpPr>
          <p:nvPr userDrawn="1"/>
        </p:nvCxnSpPr>
        <p:spPr>
          <a:xfrm>
            <a:off x="6759669" y="3185962"/>
            <a:ext cx="0" cy="2244216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re 1">
            <a:extLst>
              <a:ext uri="{FF2B5EF4-FFF2-40B4-BE49-F238E27FC236}">
                <a16:creationId xmlns:a16="http://schemas.microsoft.com/office/drawing/2014/main" id="{A3E36DB7-FCED-854A-9296-FE9514102675}"/>
              </a:ext>
            </a:extLst>
          </p:cNvPr>
          <p:cNvSpPr txBox="1">
            <a:spLocks/>
          </p:cNvSpPr>
          <p:nvPr userDrawn="1"/>
        </p:nvSpPr>
        <p:spPr>
          <a:xfrm>
            <a:off x="6467280" y="5512521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04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516A441-551E-2542-93E2-221B93D5808F}"/>
              </a:ext>
            </a:extLst>
          </p:cNvPr>
          <p:cNvGrpSpPr/>
          <p:nvPr userDrawn="1"/>
        </p:nvGrpSpPr>
        <p:grpSpPr>
          <a:xfrm>
            <a:off x="6759669" y="1986354"/>
            <a:ext cx="2886452" cy="1099806"/>
            <a:chOff x="6749835" y="2070908"/>
            <a:chExt cx="2886452" cy="1099806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F3CACF19-661B-7D48-86BC-EEEFC1050232}"/>
                </a:ext>
              </a:extLst>
            </p:cNvPr>
            <p:cNvGrpSpPr/>
            <p:nvPr/>
          </p:nvGrpSpPr>
          <p:grpSpPr>
            <a:xfrm>
              <a:off x="6749835" y="2070908"/>
              <a:ext cx="2886452" cy="1099806"/>
              <a:chOff x="4036739" y="2204887"/>
              <a:chExt cx="2886450" cy="109980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DBC96A1-EF2F-3346-A26D-8D4F4847B3F3}"/>
                  </a:ext>
                </a:extLst>
              </p:cNvPr>
              <p:cNvSpPr/>
              <p:nvPr/>
            </p:nvSpPr>
            <p:spPr>
              <a:xfrm>
                <a:off x="4036739" y="2204887"/>
                <a:ext cx="2886450" cy="891531"/>
              </a:xfrm>
              <a:prstGeom prst="rect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Triangle rectangle 34">
                <a:extLst>
                  <a:ext uri="{FF2B5EF4-FFF2-40B4-BE49-F238E27FC236}">
                    <a16:creationId xmlns:a16="http://schemas.microsoft.com/office/drawing/2014/main" id="{768F072A-2A69-204D-8BE2-E3E9F6E4DD40}"/>
                  </a:ext>
                </a:extLst>
              </p:cNvPr>
              <p:cNvSpPr/>
              <p:nvPr/>
            </p:nvSpPr>
            <p:spPr>
              <a:xfrm rot="5400000">
                <a:off x="4046963" y="3037993"/>
                <a:ext cx="256478" cy="276922"/>
              </a:xfrm>
              <a:prstGeom prst="rtTriangle">
                <a:avLst/>
              </a:prstGeom>
              <a:solidFill>
                <a:srgbClr val="CE3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500031A-6FB5-0C43-B446-FB387B62FED2}"/>
                </a:ext>
              </a:extLst>
            </p:cNvPr>
            <p:cNvSpPr/>
            <p:nvPr/>
          </p:nvSpPr>
          <p:spPr>
            <a:xfrm>
              <a:off x="6873955" y="2188314"/>
              <a:ext cx="661952" cy="661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596450E-8D56-5C41-A6DD-8F0CC2D26AB5}"/>
              </a:ext>
            </a:extLst>
          </p:cNvPr>
          <p:cNvCxnSpPr>
            <a:cxnSpLocks/>
            <a:stCxn id="39" idx="2"/>
          </p:cNvCxnSpPr>
          <p:nvPr userDrawn="1"/>
        </p:nvCxnSpPr>
        <p:spPr>
          <a:xfrm>
            <a:off x="8518295" y="3842513"/>
            <a:ext cx="2208" cy="1560001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id="{6FCF4424-BC41-464F-8013-731E9F06E4D4}"/>
              </a:ext>
            </a:extLst>
          </p:cNvPr>
          <p:cNvSpPr txBox="1">
            <a:spLocks/>
          </p:cNvSpPr>
          <p:nvPr userDrawn="1"/>
        </p:nvSpPr>
        <p:spPr>
          <a:xfrm>
            <a:off x="8268754" y="54970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05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F0A1AAB-6EE0-4746-9FBD-BB13F93138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95" y="3131313"/>
            <a:ext cx="660400" cy="711200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CAFFE971-CA8F-2B48-9B0B-EA989678B6F9}"/>
              </a:ext>
            </a:extLst>
          </p:cNvPr>
          <p:cNvSpPr txBox="1">
            <a:spLocks/>
          </p:cNvSpPr>
          <p:nvPr userDrawn="1"/>
        </p:nvSpPr>
        <p:spPr>
          <a:xfrm>
            <a:off x="10070229" y="5497049"/>
            <a:ext cx="757437" cy="53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solidFill>
                  <a:schemeClr val="bg1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06</a:t>
            </a:r>
            <a:r>
              <a:rPr lang="fr-FR" sz="2400" b="1" dirty="0">
                <a:solidFill>
                  <a:srgbClr val="CE3189"/>
                </a:solidFill>
                <a:latin typeface="Lato Heavy" panose="020F0502020204030203" pitchFamily="34" charset="0"/>
                <a:cs typeface="Lato Heavy" panose="020F0502020204030203" pitchFamily="34" charset="0"/>
              </a:rPr>
              <a:t>/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DFDE715-854C-FE43-9D7B-150F9EAE4767}"/>
              </a:ext>
            </a:extLst>
          </p:cNvPr>
          <p:cNvCxnSpPr>
            <a:cxnSpLocks/>
          </p:cNvCxnSpPr>
          <p:nvPr userDrawn="1"/>
        </p:nvCxnSpPr>
        <p:spPr>
          <a:xfrm>
            <a:off x="10321689" y="3292899"/>
            <a:ext cx="0" cy="2096048"/>
          </a:xfrm>
          <a:prstGeom prst="line">
            <a:avLst/>
          </a:prstGeom>
          <a:ln w="19050">
            <a:solidFill>
              <a:srgbClr val="CE3189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0ABA17-FE69-3D43-9D45-D50A44E06862}"/>
              </a:ext>
            </a:extLst>
          </p:cNvPr>
          <p:cNvSpPr/>
          <p:nvPr userDrawn="1"/>
        </p:nvSpPr>
        <p:spPr>
          <a:xfrm>
            <a:off x="9928396" y="2929436"/>
            <a:ext cx="1329692" cy="847560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Larme 43">
            <a:extLst>
              <a:ext uri="{FF2B5EF4-FFF2-40B4-BE49-F238E27FC236}">
                <a16:creationId xmlns:a16="http://schemas.microsoft.com/office/drawing/2014/main" id="{E288A083-96C9-5B42-BBAF-2617CC97F128}"/>
              </a:ext>
            </a:extLst>
          </p:cNvPr>
          <p:cNvSpPr/>
          <p:nvPr userDrawn="1"/>
        </p:nvSpPr>
        <p:spPr>
          <a:xfrm rot="9431968">
            <a:off x="10929514" y="2581100"/>
            <a:ext cx="692648" cy="692648"/>
          </a:xfrm>
          <a:prstGeom prst="teardrop">
            <a:avLst/>
          </a:prstGeom>
          <a:solidFill>
            <a:srgbClr val="CE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51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61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64" r:id="rId2"/>
    <p:sldLayoutId id="2147483665" r:id="rId3"/>
    <p:sldLayoutId id="2147483674" r:id="rId4"/>
    <p:sldLayoutId id="2147483675" r:id="rId5"/>
    <p:sldLayoutId id="2147483676" r:id="rId6"/>
    <p:sldLayoutId id="2147483677" r:id="rId7"/>
    <p:sldLayoutId id="214748373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736" r:id="rId21"/>
    <p:sldLayoutId id="2147483690" r:id="rId22"/>
    <p:sldLayoutId id="2147483691" r:id="rId23"/>
    <p:sldLayoutId id="2147483692" r:id="rId24"/>
    <p:sldLayoutId id="2147483733" r:id="rId25"/>
    <p:sldLayoutId id="2147483695" r:id="rId26"/>
    <p:sldLayoutId id="2147483696" r:id="rId27"/>
    <p:sldLayoutId id="2147483697" r:id="rId28"/>
    <p:sldLayoutId id="2147483698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29" r:id="rId37"/>
    <p:sldLayoutId id="2147483708" r:id="rId38"/>
    <p:sldLayoutId id="2147483709" r:id="rId39"/>
    <p:sldLayoutId id="2147483730" r:id="rId40"/>
    <p:sldLayoutId id="2147483710" r:id="rId41"/>
    <p:sldLayoutId id="2147483732" r:id="rId42"/>
    <p:sldLayoutId id="2147483711" r:id="rId43"/>
    <p:sldLayoutId id="2147483712" r:id="rId44"/>
    <p:sldLayoutId id="2147483713" r:id="rId45"/>
    <p:sldLayoutId id="2147483715" r:id="rId46"/>
    <p:sldLayoutId id="2147483717" r:id="rId47"/>
    <p:sldLayoutId id="2147483718" r:id="rId48"/>
    <p:sldLayoutId id="2147483719" r:id="rId49"/>
    <p:sldLayoutId id="2147483720" r:id="rId50"/>
    <p:sldLayoutId id="2147483722" r:id="rId51"/>
    <p:sldLayoutId id="2147483738" r:id="rId52"/>
    <p:sldLayoutId id="2147483723" r:id="rId53"/>
    <p:sldLayoutId id="2147483724" r:id="rId54"/>
    <p:sldLayoutId id="2147483739" r:id="rId55"/>
    <p:sldLayoutId id="2147483725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4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50.png"/><Relationship Id="rId4" Type="http://schemas.openxmlformats.org/officeDocument/2006/relationships/tags" Target="../tags/tag30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2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7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5.png"/><Relationship Id="rId5" Type="http://schemas.openxmlformats.org/officeDocument/2006/relationships/tags" Target="../tags/tag18.xml"/><Relationship Id="rId10" Type="http://schemas.openxmlformats.org/officeDocument/2006/relationships/slideLayout" Target="../slideLayouts/slideLayout42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84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546F5-C65A-42E6-A006-BA7310A4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/>
              <a:t>Le starter-kit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DCCA68-D247-407B-90CD-5409A4E6FD04}"/>
              </a:ext>
            </a:extLst>
          </p:cNvPr>
          <p:cNvSpPr txBox="1"/>
          <p:nvPr/>
        </p:nvSpPr>
        <p:spPr>
          <a:xfrm>
            <a:off x="1219200" y="3609975"/>
            <a:ext cx="1647825" cy="876300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1400" b="1" dirty="0">
                <a:solidFill>
                  <a:schemeClr val="bg2"/>
                </a:solidFill>
                <a:latin typeface="Raleway ExtraBold" panose="020B0003030101060003" pitchFamily="34" charset="0"/>
              </a:rPr>
              <a:t>Fonctionnalités de base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B2894F-C1BB-4C2B-AB16-B019875A75CC}"/>
              </a:ext>
            </a:extLst>
          </p:cNvPr>
          <p:cNvSpPr txBox="1"/>
          <p:nvPr/>
        </p:nvSpPr>
        <p:spPr>
          <a:xfrm>
            <a:off x="4094389" y="3690257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1400" b="1" dirty="0">
                <a:solidFill>
                  <a:schemeClr val="bg2"/>
                </a:solidFill>
                <a:latin typeface="Raleway ExtraBold" panose="020B0003030101060003" pitchFamily="34" charset="0"/>
              </a:rPr>
              <a:t>Générique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F4DA8-80ED-4E9E-A0B2-A8A1C887FB1E}"/>
              </a:ext>
            </a:extLst>
          </p:cNvPr>
          <p:cNvSpPr txBox="1"/>
          <p:nvPr/>
        </p:nvSpPr>
        <p:spPr>
          <a:xfrm>
            <a:off x="6774998" y="3694339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1400" b="1" dirty="0">
                <a:solidFill>
                  <a:schemeClr val="bg2"/>
                </a:solidFill>
                <a:latin typeface="Raleway ExtraBold" panose="020B0003030101060003" pitchFamily="34" charset="0"/>
              </a:rPr>
              <a:t>Adaptable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17D1CD-4F47-4918-AABC-D92653DC0DED}"/>
              </a:ext>
            </a:extLst>
          </p:cNvPr>
          <p:cNvSpPr txBox="1"/>
          <p:nvPr/>
        </p:nvSpPr>
        <p:spPr>
          <a:xfrm>
            <a:off x="9324977" y="3694339"/>
            <a:ext cx="1647823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1400" b="1" dirty="0">
                <a:solidFill>
                  <a:schemeClr val="bg2"/>
                </a:solidFill>
                <a:latin typeface="Raleway ExtraBold" panose="020B0003030101060003" pitchFamily="34" charset="0"/>
              </a:rPr>
              <a:t>Réutilisable</a:t>
            </a:r>
          </a:p>
        </p:txBody>
      </p:sp>
    </p:spTree>
    <p:extLst>
      <p:ext uri="{BB962C8B-B14F-4D97-AF65-F5344CB8AC3E}">
        <p14:creationId xmlns:p14="http://schemas.microsoft.com/office/powerpoint/2010/main" val="306594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F9E0B-51D1-4D77-8224-BEDA0DDB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36" y="325730"/>
            <a:ext cx="10676164" cy="898914"/>
          </a:xfrm>
        </p:spPr>
        <p:txBody>
          <a:bodyPr/>
          <a:lstStyle/>
          <a:p>
            <a:r>
              <a:rPr lang="fr-FR" sz="6000" dirty="0"/>
              <a:t>Les micro-services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A634532-8401-41C5-BA97-987DA6CAA4D3}"/>
              </a:ext>
            </a:extLst>
          </p:cNvPr>
          <p:cNvSpPr txBox="1"/>
          <p:nvPr/>
        </p:nvSpPr>
        <p:spPr>
          <a:xfrm>
            <a:off x="1379764" y="3690257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Petit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507E2A-A4A5-4CAA-A935-173B1E17F132}"/>
              </a:ext>
            </a:extLst>
          </p:cNvPr>
          <p:cNvSpPr txBox="1"/>
          <p:nvPr/>
        </p:nvSpPr>
        <p:spPr>
          <a:xfrm>
            <a:off x="4092348" y="3684813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Une seule tâche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07DA43-ACA2-4177-A01B-6E68DA45ABA1}"/>
              </a:ext>
            </a:extLst>
          </p:cNvPr>
          <p:cNvSpPr txBox="1"/>
          <p:nvPr/>
        </p:nvSpPr>
        <p:spPr>
          <a:xfrm>
            <a:off x="6804933" y="3687535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Autonome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CA56A4-82BC-4311-B167-35E030153CB1}"/>
              </a:ext>
            </a:extLst>
          </p:cNvPr>
          <p:cNvSpPr txBox="1"/>
          <p:nvPr/>
        </p:nvSpPr>
        <p:spPr>
          <a:xfrm>
            <a:off x="9489621" y="3684813"/>
            <a:ext cx="1322615" cy="612322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API REST</a:t>
            </a:r>
          </a:p>
        </p:txBody>
      </p:sp>
    </p:spTree>
    <p:extLst>
      <p:ext uri="{BB962C8B-B14F-4D97-AF65-F5344CB8AC3E}">
        <p14:creationId xmlns:p14="http://schemas.microsoft.com/office/powerpoint/2010/main" val="26819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1B48A-C716-4CDE-8FCE-BAD37C3A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3FBF97-13BD-4AAB-BAF9-101B0CA76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776" y="2006600"/>
            <a:ext cx="5705476" cy="458470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OBJECTIFS :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Supprimer Firebase d’AmilApp</a:t>
            </a:r>
          </a:p>
          <a:p>
            <a:endParaRPr lang="fr-FR" dirty="0"/>
          </a:p>
          <a:p>
            <a:r>
              <a:rPr lang="fr-FR" dirty="0"/>
              <a:t>ISO avec la première version</a:t>
            </a:r>
          </a:p>
          <a:p>
            <a:endParaRPr lang="fr-FR" dirty="0"/>
          </a:p>
          <a:p>
            <a:r>
              <a:rPr lang="fr-FR" dirty="0"/>
              <a:t>Connexion des utilisateurs depuis l’Active Directory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8A02C1D5-D503-4743-B7E8-48B25AF38384}"/>
              </a:ext>
            </a:extLst>
          </p:cNvPr>
          <p:cNvSpPr txBox="1">
            <a:spLocks/>
          </p:cNvSpPr>
          <p:nvPr/>
        </p:nvSpPr>
        <p:spPr>
          <a:xfrm>
            <a:off x="6362700" y="2006601"/>
            <a:ext cx="5705475" cy="4181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b="1" dirty="0"/>
          </a:p>
          <a:p>
            <a:pPr marL="0" indent="0">
              <a:buFont typeface="Arial" panose="020B0604020202020204" pitchFamily="34" charset="0"/>
              <a:buNone/>
            </a:pPr>
            <a:endParaRPr lang="fr-FR" b="1" dirty="0"/>
          </a:p>
          <a:p>
            <a:r>
              <a:rPr lang="fr-FR" dirty="0"/>
              <a:t>Intégrer les fonctionnalité du</a:t>
            </a:r>
            <a:br>
              <a:rPr lang="fr-FR" dirty="0"/>
            </a:br>
            <a:r>
              <a:rPr lang="fr-FR" dirty="0"/>
              <a:t>starter-kit web existant</a:t>
            </a:r>
          </a:p>
          <a:p>
            <a:endParaRPr lang="fr-FR" dirty="0"/>
          </a:p>
          <a:p>
            <a:r>
              <a:rPr lang="fr-FR" dirty="0"/>
              <a:t>Le convertir en micro-services</a:t>
            </a:r>
          </a:p>
          <a:p>
            <a:endParaRPr lang="fr-FR" dirty="0"/>
          </a:p>
          <a:p>
            <a:r>
              <a:rPr lang="fr-FR" dirty="0"/>
              <a:t>Intégration et déploiement continus</a:t>
            </a:r>
          </a:p>
        </p:txBody>
      </p:sp>
    </p:spTree>
    <p:extLst>
      <p:ext uri="{BB962C8B-B14F-4D97-AF65-F5344CB8AC3E}">
        <p14:creationId xmlns:p14="http://schemas.microsoft.com/office/powerpoint/2010/main" val="266986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1B48A-C716-4CDE-8FCE-BAD37C3A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3FBF97-13BD-4AAB-BAF9-101B0CA76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776" y="2006600"/>
            <a:ext cx="5705476" cy="458470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CONTRAINTES :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Architecture orientée événements</a:t>
            </a:r>
          </a:p>
          <a:p>
            <a:endParaRPr lang="fr-FR" dirty="0"/>
          </a:p>
          <a:p>
            <a:r>
              <a:rPr lang="fr-FR" dirty="0"/>
              <a:t>Résiliente</a:t>
            </a:r>
          </a:p>
          <a:p>
            <a:endParaRPr lang="fr-FR" dirty="0"/>
          </a:p>
          <a:p>
            <a:r>
              <a:rPr lang="fr-FR" dirty="0"/>
              <a:t>Scalable</a:t>
            </a:r>
          </a:p>
          <a:p>
            <a:endParaRPr lang="fr-FR" dirty="0"/>
          </a:p>
          <a:p>
            <a:r>
              <a:rPr lang="fr-FR" dirty="0"/>
              <a:t>Hautement disponible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2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49CD5-AB63-4D62-A24C-2EFB14B1F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599" y="440924"/>
            <a:ext cx="7844589" cy="958685"/>
          </a:xfrm>
        </p:spPr>
        <p:txBody>
          <a:bodyPr>
            <a:noAutofit/>
          </a:bodyPr>
          <a:lstStyle/>
          <a:p>
            <a:r>
              <a:rPr lang="fr-FR" sz="4800" dirty="0">
                <a:latin typeface="Raleway"/>
              </a:rPr>
              <a:t>Séparation en package NPM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6A22B5-FC38-4B53-8C78-2D88F62BDD53}"/>
              </a:ext>
            </a:extLst>
          </p:cNvPr>
          <p:cNvSpPr txBox="1"/>
          <p:nvPr/>
        </p:nvSpPr>
        <p:spPr>
          <a:xfrm>
            <a:off x="1322491" y="4507832"/>
            <a:ext cx="1989221" cy="1347536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  <a:latin typeface="Lato Light" panose="020F0302020204030203"/>
              </a:rPr>
              <a:t>Indépendant des autres fonctionnalités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675D90-2E26-4305-969C-F1BD1341E7C9}"/>
              </a:ext>
            </a:extLst>
          </p:cNvPr>
          <p:cNvSpPr txBox="1"/>
          <p:nvPr/>
        </p:nvSpPr>
        <p:spPr>
          <a:xfrm>
            <a:off x="5136992" y="4507832"/>
            <a:ext cx="1989221" cy="1347536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  <a:latin typeface="Lato Light" panose="020F0302020204030203"/>
              </a:rPr>
              <a:t>Réutilisable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A93226-E127-4706-82EF-234F51237957}"/>
              </a:ext>
            </a:extLst>
          </p:cNvPr>
          <p:cNvSpPr txBox="1"/>
          <p:nvPr/>
        </p:nvSpPr>
        <p:spPr>
          <a:xfrm>
            <a:off x="8951494" y="4507832"/>
            <a:ext cx="1989221" cy="1347536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  <a:latin typeface="Lato Light" panose="020F0302020204030203"/>
              </a:rPr>
              <a:t>Ne stocke pas de données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D6A2896-5AA7-4411-BD79-CF8459C70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9481"/>
          <a:stretch/>
        </p:blipFill>
        <p:spPr>
          <a:xfrm>
            <a:off x="1840852" y="2833687"/>
            <a:ext cx="952500" cy="95868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2A39290-122E-4FF4-A356-CB85DC0FC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9481"/>
          <a:stretch/>
        </p:blipFill>
        <p:spPr>
          <a:xfrm>
            <a:off x="5655352" y="2833690"/>
            <a:ext cx="952499" cy="958683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6330F819-23A2-452C-A48C-36E2610774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235"/>
          <a:stretch/>
        </p:blipFill>
        <p:spPr>
          <a:xfrm>
            <a:off x="9549208" y="2833690"/>
            <a:ext cx="857959" cy="9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05B5EFAE-0548-4838-B9E9-B00A879C5D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08" t="-15" r="-62" b="63"/>
          <a:stretch/>
        </p:blipFill>
        <p:spPr>
          <a:xfrm>
            <a:off x="65918" y="214194"/>
            <a:ext cx="5764286" cy="5729405"/>
          </a:xfr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4058FD5-D069-423B-B32D-863498ADB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18" y="5978557"/>
            <a:ext cx="5632450" cy="398462"/>
          </a:xfrm>
        </p:spPr>
        <p:txBody>
          <a:bodyPr/>
          <a:lstStyle/>
          <a:p>
            <a:r>
              <a:rPr lang="fr-FR" dirty="0"/>
              <a:t>FRAMEWORK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98082E1-688B-487B-9FA9-AB279FD41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3833" t="31756" r="5761" b="28495"/>
          <a:stretch/>
        </p:blipFill>
        <p:spPr>
          <a:xfrm>
            <a:off x="6167535" y="214194"/>
            <a:ext cx="1632858" cy="6438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6C2416-7A63-4705-9A1E-8ABF9D3DBDC1}"/>
              </a:ext>
            </a:extLst>
          </p:cNvPr>
          <p:cNvSpPr txBox="1"/>
          <p:nvPr/>
        </p:nvSpPr>
        <p:spPr>
          <a:xfrm>
            <a:off x="7707087" y="204864"/>
            <a:ext cx="1222310" cy="746858"/>
          </a:xfrm>
          <a:prstGeom prst="rect">
            <a:avLst/>
          </a:prstGeom>
        </p:spPr>
        <p:txBody>
          <a:bodyPr wrap="square" rtlCol="0">
            <a:normAutofit lnSpcReduction="10000"/>
          </a:bodyPr>
          <a:lstStyle/>
          <a:p>
            <a:pPr algn="l"/>
            <a:r>
              <a:rPr lang="fr-FR" sz="4400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.JS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0A2F71D-57E7-41A7-BF69-277AFA187FDA}"/>
              </a:ext>
            </a:extLst>
          </p:cNvPr>
          <p:cNvSpPr txBox="1"/>
          <p:nvPr/>
        </p:nvSpPr>
        <p:spPr>
          <a:xfrm>
            <a:off x="6232850" y="872085"/>
            <a:ext cx="5393094" cy="3825551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 Light" panose="020F0402020204030203"/>
              </a:rPr>
              <a:t>Architecture similaire à celle d’Angular (modules, injection de dépendances, etc…)</a:t>
            </a:r>
          </a:p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 Light" panose="020F0402020204030203"/>
              </a:rPr>
              <a:t>Documentation très complète, communauté énorme et toujours grandissante</a:t>
            </a:r>
          </a:p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 Light" panose="020F04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 Light" panose="020F0402020204030203"/>
              </a:rPr>
              <a:t>Simplification de l’intégration de l’architecture orientée événements pour les micro-services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F9F510-23DF-4403-9FF5-AE861EAE1F8D}"/>
              </a:ext>
            </a:extLst>
          </p:cNvPr>
          <p:cNvSpPr txBox="1"/>
          <p:nvPr/>
        </p:nvSpPr>
        <p:spPr>
          <a:xfrm>
            <a:off x="6046236" y="5245768"/>
            <a:ext cx="5962261" cy="14678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  <a:latin typeface="Raleway ExtraBold" panose="020B0003030101060003" pitchFamily="34" charset="0"/>
              </a:rPr>
              <a:t>Similaire au framework utilisé sur le starter-kit web</a:t>
            </a:r>
          </a:p>
        </p:txBody>
      </p:sp>
    </p:spTree>
    <p:extLst>
      <p:ext uri="{BB962C8B-B14F-4D97-AF65-F5344CB8AC3E}">
        <p14:creationId xmlns:p14="http://schemas.microsoft.com/office/powerpoint/2010/main" val="141667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86CBD312-039F-45FD-A1FB-4E760E631B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4" t="22814" r="44138"/>
          <a:stretch/>
        </p:blipFill>
        <p:spPr>
          <a:xfrm>
            <a:off x="7510558" y="463466"/>
            <a:ext cx="3788315" cy="257525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C6D5893-BE28-4D52-B146-58DE610BE31A}"/>
              </a:ext>
            </a:extLst>
          </p:cNvPr>
          <p:cNvSpPr txBox="1"/>
          <p:nvPr/>
        </p:nvSpPr>
        <p:spPr>
          <a:xfrm>
            <a:off x="401216" y="299455"/>
            <a:ext cx="4982547" cy="858416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sz="48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Le Portail API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49A3885-0FCB-48A4-9833-8AA18EEC1760}"/>
              </a:ext>
            </a:extLst>
          </p:cNvPr>
          <p:cNvGrpSpPr/>
          <p:nvPr/>
        </p:nvGrpSpPr>
        <p:grpSpPr>
          <a:xfrm>
            <a:off x="549790" y="1060625"/>
            <a:ext cx="931705" cy="0"/>
            <a:chOff x="4503420" y="3238999"/>
            <a:chExt cx="931705" cy="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B5AF15E-BDCF-4C81-8547-BF1BA8E27D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26ED311-AA87-4826-8A89-7FADFD6F0BB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DA833D56-E563-4AF5-8884-6BB2F53E0F05}"/>
              </a:ext>
            </a:extLst>
          </p:cNvPr>
          <p:cNvSpPr txBox="1"/>
          <p:nvPr/>
        </p:nvSpPr>
        <p:spPr>
          <a:xfrm>
            <a:off x="549790" y="1586204"/>
            <a:ext cx="5072063" cy="4749282"/>
          </a:xfrm>
          <a:prstGeom prst="rect">
            <a:avLst/>
          </a:prstGeom>
        </p:spPr>
        <p:txBody>
          <a:bodyPr wrap="square" rtlCol="0">
            <a:normAutofit lnSpcReduction="10000"/>
          </a:bodyPr>
          <a:lstStyle/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Point d’entrée pour les APIs/micro-services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Assure la sécurité, l’évolutivité et la haute disponibilité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Externaliser et centraliser la configuration de chaque micro-service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Utilisation de Kong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Création d’un package NPM permettant de simplifier et d’automatiser la configuration de Kong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B7CC8A0-96C1-48A3-A2E0-2162B8F1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5"/>
          <a:stretch/>
        </p:blipFill>
        <p:spPr>
          <a:xfrm>
            <a:off x="7999444" y="3058110"/>
            <a:ext cx="2661167" cy="33364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1DFAFAD-9E88-417B-8366-F74157552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3" t="1" r="62486" b="92563"/>
          <a:stretch/>
        </p:blipFill>
        <p:spPr>
          <a:xfrm>
            <a:off x="8624004" y="202810"/>
            <a:ext cx="1481050" cy="2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9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BC9D69-636B-4D59-81A8-8677BA3369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2808" y="259840"/>
            <a:ext cx="5601003" cy="1391621"/>
          </a:xfrm>
        </p:spPr>
        <p:txBody>
          <a:bodyPr/>
          <a:lstStyle/>
          <a:p>
            <a:r>
              <a:rPr lang="fr-FR" sz="4800" dirty="0">
                <a:solidFill>
                  <a:schemeClr val="bg2"/>
                </a:solidFill>
              </a:rPr>
              <a:t>La communication interservices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FA42ED5-87D2-4570-9296-81E31AE4D772}"/>
              </a:ext>
            </a:extLst>
          </p:cNvPr>
          <p:cNvGrpSpPr/>
          <p:nvPr/>
        </p:nvGrpSpPr>
        <p:grpSpPr>
          <a:xfrm>
            <a:off x="6620033" y="1651461"/>
            <a:ext cx="931705" cy="0"/>
            <a:chOff x="4503420" y="3238999"/>
            <a:chExt cx="931705" cy="0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C566E2D6-F0BC-4FA2-BE84-DC649690DBB7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9C91355A-ABF7-4257-9A78-6122F1860B75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0C7438D-D362-4DCC-B620-BE24BEA1E123}"/>
              </a:ext>
            </a:extLst>
          </p:cNvPr>
          <p:cNvSpPr txBox="1"/>
          <p:nvPr/>
        </p:nvSpPr>
        <p:spPr>
          <a:xfrm>
            <a:off x="6620033" y="2015412"/>
            <a:ext cx="5080879" cy="3051073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Garder un couplage faible entre services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Communication asynchrone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Utilisation du service de messages </a:t>
            </a:r>
            <a:r>
              <a:rPr lang="fr-FR" dirty="0" err="1">
                <a:solidFill>
                  <a:schemeClr val="bg1"/>
                </a:solidFill>
                <a:latin typeface="Lato Light" panose="020F0302020204030203"/>
              </a:rPr>
              <a:t>ActiveMQ</a:t>
            </a:r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A5DCBA4-3216-4B5D-BB12-9899BB56255F}"/>
              </a:ext>
            </a:extLst>
          </p:cNvPr>
          <p:cNvGrpSpPr/>
          <p:nvPr/>
        </p:nvGrpSpPr>
        <p:grpSpPr>
          <a:xfrm>
            <a:off x="195944" y="762016"/>
            <a:ext cx="5698670" cy="1253396"/>
            <a:chOff x="195944" y="398065"/>
            <a:chExt cx="5698670" cy="12533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B35ECC4-D005-44BB-9B4B-1D6631CAA24C}"/>
                </a:ext>
              </a:extLst>
            </p:cNvPr>
            <p:cNvSpPr txBox="1"/>
            <p:nvPr/>
          </p:nvSpPr>
          <p:spPr>
            <a:xfrm>
              <a:off x="1416825" y="398065"/>
              <a:ext cx="3638939" cy="447869"/>
            </a:xfrm>
            <a:prstGeom prst="rect">
              <a:avLst/>
            </a:prstGeom>
          </p:spPr>
          <p:txBody>
            <a:bodyPr wrap="square" rtlCol="0">
              <a:normAutofit/>
            </a:bodyPr>
            <a:lstStyle/>
            <a:p>
              <a:pPr algn="l"/>
              <a:r>
                <a:rPr lang="fr-FR" dirty="0">
                  <a:solidFill>
                    <a:schemeClr val="tx2"/>
                  </a:solidFill>
                  <a:latin typeface="Lato Light" panose="020F0302020204030203"/>
                </a:rPr>
                <a:t>Éviter les appels HTTP en chaîne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1A1E2015-AE03-4FC0-822B-3D71B514A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944" y="856137"/>
              <a:ext cx="5698670" cy="795324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D487FBB5-5BE2-4827-BE12-1A5FDFED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3107205"/>
            <a:ext cx="5591020" cy="279218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6007517-578B-498C-90BC-C19055B67ABA}"/>
              </a:ext>
            </a:extLst>
          </p:cNvPr>
          <p:cNvSpPr txBox="1"/>
          <p:nvPr/>
        </p:nvSpPr>
        <p:spPr>
          <a:xfrm>
            <a:off x="751114" y="5899391"/>
            <a:ext cx="4304650" cy="32995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Lato Light" panose="020F0302020204030203"/>
              </a:rPr>
              <a:t>Implémentation du service de messages</a:t>
            </a:r>
          </a:p>
        </p:txBody>
      </p:sp>
    </p:spTree>
    <p:extLst>
      <p:ext uri="{BB962C8B-B14F-4D97-AF65-F5344CB8AC3E}">
        <p14:creationId xmlns:p14="http://schemas.microsoft.com/office/powerpoint/2010/main" val="893293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9F30C2-0BC8-4532-92BF-8F565F2BB3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Requête HTTP directement au service</a:t>
            </a:r>
          </a:p>
          <a:p>
            <a:endParaRPr lang="fr-FR" dirty="0"/>
          </a:p>
          <a:p>
            <a:r>
              <a:rPr lang="fr-FR" dirty="0"/>
              <a:t>Données à jour</a:t>
            </a:r>
          </a:p>
          <a:p>
            <a:endParaRPr lang="fr-FR" dirty="0"/>
          </a:p>
          <a:p>
            <a:r>
              <a:rPr lang="fr-FR" dirty="0"/>
              <a:t>Micro-services fortement couplés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2E8531-70AE-4847-B371-1D6A1AF1D0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207" y="376583"/>
            <a:ext cx="5205007" cy="249843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Données répliquées sur les services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Jointures possible entre différentes tables</a:t>
            </a:r>
          </a:p>
          <a:p>
            <a:endParaRPr lang="fr-FR" dirty="0"/>
          </a:p>
          <a:p>
            <a:r>
              <a:rPr lang="fr-FR" dirty="0"/>
              <a:t>Données potentiellement désynchronisées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56BA59-9901-4BEE-A506-DE62FDCEDB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190" y="4040350"/>
            <a:ext cx="5092604" cy="264850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Multiples requêtes HTTP depuis le frontend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Trop de traitement</a:t>
            </a:r>
          </a:p>
          <a:p>
            <a:endParaRPr lang="fr-FR" dirty="0"/>
          </a:p>
          <a:p>
            <a:r>
              <a:rPr lang="fr-FR" dirty="0"/>
              <a:t>Sur mobile, perte de performance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BA435AB-D1AD-4187-B553-59F68FC62A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3207" y="4097880"/>
            <a:ext cx="5286650" cy="253344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Séparation actions/récupération des données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Services d’agrégation de données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Micro-services faiblement couplé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C0E52F-F9F6-45C1-ACFE-37BEAC91C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CQRS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1A8CF96-DB1D-4EAD-BD1E-8D6283B70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CHAÎNE HTTP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D74D49-8295-4C17-820C-703DED337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33163EF-4F6F-4FA7-BF5A-F54B4BFF93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0924" y="2874963"/>
            <a:ext cx="3070225" cy="487362"/>
          </a:xfrm>
        </p:spPr>
        <p:txBody>
          <a:bodyPr/>
          <a:lstStyle/>
          <a:p>
            <a:r>
              <a:rPr lang="fr-FR" dirty="0"/>
              <a:t>REPLICATION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diapositive 14">
                <a:extLst>
                  <a:ext uri="{FF2B5EF4-FFF2-40B4-BE49-F238E27FC236}">
                    <a16:creationId xmlns:a16="http://schemas.microsoft.com/office/drawing/2014/main" id="{42384FC8-4981-4D76-809B-F08B8D749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3485759"/>
                  </p:ext>
                </p:extLst>
              </p:nvPr>
            </p:nvGraphicFramePr>
            <p:xfrm>
              <a:off x="6096000" y="3433482"/>
              <a:ext cx="6103968" cy="3433482"/>
            </p:xfrm>
            <a:graphic>
              <a:graphicData uri="http://schemas.microsoft.com/office/powerpoint/2016/slidezoom">
                <pslz:sldZm>
                  <pslz:sldZmObj sldId="325" cId="2899774009">
                    <pslz:zmPr id="{49A1649F-1904-49AF-9BB1-DC820A8D713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03968" cy="34334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diapositive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2384FC8-4981-4D76-809B-F08B8D749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433482"/>
                <a:ext cx="6103968" cy="34334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05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075382F-A013-4B46-925C-29A48D8CD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981" y="89460"/>
            <a:ext cx="7870825" cy="1335088"/>
          </a:xfrm>
        </p:spPr>
        <p:txBody>
          <a:bodyPr/>
          <a:lstStyle/>
          <a:p>
            <a:r>
              <a:rPr lang="fr-FR" sz="7400" dirty="0"/>
              <a:t>CQRS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F141CF-A669-4683-AF4B-8F3839646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1" y="1227324"/>
            <a:ext cx="10488706" cy="4795837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/>
              <a:t>Séparation actions/récupération des données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  Services d’agrégation de données</a:t>
            </a:r>
          </a:p>
          <a:p>
            <a:pPr marL="0" indent="0">
              <a:buNone/>
            </a:pPr>
            <a:endParaRPr lang="fr-FR" sz="4400" dirty="0"/>
          </a:p>
          <a:p>
            <a:r>
              <a:rPr lang="fr-FR" sz="4400" dirty="0"/>
              <a:t>  Micro-services faiblement couplé</a:t>
            </a:r>
          </a:p>
        </p:txBody>
      </p:sp>
    </p:spTree>
    <p:extLst>
      <p:ext uri="{BB962C8B-B14F-4D97-AF65-F5344CB8AC3E}">
        <p14:creationId xmlns:p14="http://schemas.microsoft.com/office/powerpoint/2010/main" val="289977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12BC1-A355-49CD-8AFD-8B8989DAF18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C5EBFB-977B-40FA-A68D-8F2362DB785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FE92210-8F7C-41A2-8015-B88BCC4C642C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3"/>
            </p:custDataLst>
          </p:nvPr>
        </p:nvSpPr>
        <p:spPr/>
      </p:sp>
    </p:spTree>
    <p:extLst>
      <p:ext uri="{BB962C8B-B14F-4D97-AF65-F5344CB8AC3E}">
        <p14:creationId xmlns:p14="http://schemas.microsoft.com/office/powerpoint/2010/main" val="338242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C6D5893-BE28-4D52-B146-58DE610BE31A}"/>
              </a:ext>
            </a:extLst>
          </p:cNvPr>
          <p:cNvSpPr txBox="1"/>
          <p:nvPr/>
        </p:nvSpPr>
        <p:spPr>
          <a:xfrm>
            <a:off x="401216" y="299454"/>
            <a:ext cx="4982547" cy="1609557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sz="48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Le Fournisseur d’identité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49A3885-0FCB-48A4-9833-8AA18EEC1760}"/>
              </a:ext>
            </a:extLst>
          </p:cNvPr>
          <p:cNvGrpSpPr/>
          <p:nvPr/>
        </p:nvGrpSpPr>
        <p:grpSpPr>
          <a:xfrm>
            <a:off x="549790" y="1812640"/>
            <a:ext cx="931705" cy="0"/>
            <a:chOff x="4503420" y="3238999"/>
            <a:chExt cx="931705" cy="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B5AF15E-BDCF-4C81-8547-BF1BA8E27D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26ED311-AA87-4826-8A89-7FADFD6F0BB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DA833D56-E563-4AF5-8884-6BB2F53E0F05}"/>
              </a:ext>
            </a:extLst>
          </p:cNvPr>
          <p:cNvSpPr txBox="1"/>
          <p:nvPr/>
        </p:nvSpPr>
        <p:spPr>
          <a:xfrm>
            <a:off x="549790" y="2061410"/>
            <a:ext cx="5072063" cy="427407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Authentifie et renvoie les informations des utilisateurs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Centraliser l’authentification sur les projets interne d’Amiltone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Norme </a:t>
            </a:r>
            <a:r>
              <a:rPr lang="fr-FR" dirty="0" err="1">
                <a:solidFill>
                  <a:schemeClr val="bg1"/>
                </a:solidFill>
                <a:latin typeface="Lato Light" panose="020F0302020204030203"/>
              </a:rPr>
              <a:t>OpenID</a:t>
            </a:r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ato Light" panose="020F0302020204030203"/>
              </a:rPr>
              <a:t>Connect</a:t>
            </a:r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r>
              <a:rPr lang="fr-FR" dirty="0">
                <a:solidFill>
                  <a:schemeClr val="bg1"/>
                </a:solidFill>
                <a:latin typeface="Lato Light" panose="020F0302020204030203"/>
              </a:rPr>
              <a:t>Intégration d’un plugin Kong-OIDC</a:t>
            </a: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  <a:p>
            <a:pPr algn="l"/>
            <a:endParaRPr lang="fr-FR" dirty="0">
              <a:solidFill>
                <a:schemeClr val="bg1"/>
              </a:solidFill>
              <a:latin typeface="Lato Light" panose="020F0302020204030203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4E4A20E-8F97-4376-A196-7D1890E2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8041" y="3439775"/>
            <a:ext cx="2021304" cy="2021304"/>
          </a:xfrm>
          <a:prstGeom prst="rect">
            <a:avLst/>
          </a:prstGeom>
        </p:spPr>
      </p:pic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C3EE6DC0-EC97-4947-B7B3-7723398EE49C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rot="16200000" flipH="1">
            <a:off x="9003953" y="2179994"/>
            <a:ext cx="463885" cy="1"/>
          </a:xfrm>
          <a:prstGeom prst="bentConnector3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6AE10866-7802-444D-8AFC-EFD65EF3BEEA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>
            <a:off x="9535348" y="2711390"/>
            <a:ext cx="1208505" cy="728385"/>
          </a:xfrm>
          <a:prstGeom prst="bent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5885DA19-A1A4-4EE3-9D64-6DF5BBB73694}"/>
              </a:ext>
            </a:extLst>
          </p:cNvPr>
          <p:cNvCxnSpPr>
            <a:stCxn id="27" idx="3"/>
            <a:endCxn id="39" idx="0"/>
          </p:cNvCxnSpPr>
          <p:nvPr/>
        </p:nvCxnSpPr>
        <p:spPr>
          <a:xfrm>
            <a:off x="11043305" y="3739228"/>
            <a:ext cx="299453" cy="798287"/>
          </a:xfrm>
          <a:prstGeom prst="bentConnector2">
            <a:avLst/>
          </a:prstGeom>
          <a:ln w="95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75A78968-02A8-403F-81F0-65141A7217B2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rot="5400000">
            <a:off x="10196892" y="3986735"/>
            <a:ext cx="495017" cy="598906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53FDA91E-79DE-4DBF-8A17-39E6EB7A8AD7}"/>
              </a:ext>
            </a:extLst>
          </p:cNvPr>
          <p:cNvCxnSpPr>
            <a:stCxn id="27" idx="1"/>
            <a:endCxn id="25" idx="2"/>
          </p:cNvCxnSpPr>
          <p:nvPr/>
        </p:nvCxnSpPr>
        <p:spPr>
          <a:xfrm rot="10800000">
            <a:off x="9235896" y="3010842"/>
            <a:ext cx="1208504" cy="728386"/>
          </a:xfrm>
          <a:prstGeom prst="bent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4597D877-0E84-45C6-A93E-BDF9C87761D0}"/>
              </a:ext>
            </a:extLst>
          </p:cNvPr>
          <p:cNvCxnSpPr>
            <a:stCxn id="25" idx="1"/>
            <a:endCxn id="35" idx="0"/>
          </p:cNvCxnSpPr>
          <p:nvPr/>
        </p:nvCxnSpPr>
        <p:spPr>
          <a:xfrm rot="10800000" flipV="1">
            <a:off x="7598694" y="2711389"/>
            <a:ext cx="1337751" cy="728385"/>
          </a:xfrm>
          <a:prstGeom prst="bent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CE8BC81E-0D7F-4915-9541-AF5887FD7257}"/>
              </a:ext>
            </a:extLst>
          </p:cNvPr>
          <p:cNvGrpSpPr/>
          <p:nvPr/>
        </p:nvGrpSpPr>
        <p:grpSpPr>
          <a:xfrm>
            <a:off x="8817382" y="1100090"/>
            <a:ext cx="838187" cy="847963"/>
            <a:chOff x="8817382" y="1100090"/>
            <a:chExt cx="838187" cy="847963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1FAFF6B-4543-4DA3-99E5-48EDC2E49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6443" y="1349149"/>
              <a:ext cx="598904" cy="598904"/>
            </a:xfrm>
            <a:prstGeom prst="rect">
              <a:avLst/>
            </a:prstGeom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A184DF7B-101B-459C-94B6-18A27F6FB8FF}"/>
                </a:ext>
              </a:extLst>
            </p:cNvPr>
            <p:cNvSpPr txBox="1"/>
            <p:nvPr/>
          </p:nvSpPr>
          <p:spPr>
            <a:xfrm>
              <a:off x="8817382" y="1100090"/>
              <a:ext cx="838187" cy="2490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fr-FR" sz="1100" dirty="0">
                  <a:solidFill>
                    <a:schemeClr val="tx2"/>
                  </a:solidFill>
                  <a:latin typeface="Lato Light" panose="020F0302020204030203"/>
                </a:rPr>
                <a:t>Utilisateur</a:t>
              </a:r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6D11F75-D21A-4F1C-9110-74433B00D63F}"/>
              </a:ext>
            </a:extLst>
          </p:cNvPr>
          <p:cNvGrpSpPr/>
          <p:nvPr/>
        </p:nvGrpSpPr>
        <p:grpSpPr>
          <a:xfrm>
            <a:off x="8936444" y="2282455"/>
            <a:ext cx="1317448" cy="728387"/>
            <a:chOff x="8936444" y="2282455"/>
            <a:chExt cx="1317448" cy="72838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1474147-D02C-4C7C-9BCC-4880AA9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444" y="2411938"/>
              <a:ext cx="598904" cy="598904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E14E09B2-DD56-4DF2-8D87-0E484A6CE2D6}"/>
                </a:ext>
              </a:extLst>
            </p:cNvPr>
            <p:cNvSpPr txBox="1"/>
            <p:nvPr/>
          </p:nvSpPr>
          <p:spPr>
            <a:xfrm>
              <a:off x="9415705" y="2282455"/>
              <a:ext cx="838187" cy="2490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fr-FR" sz="1100" dirty="0">
                  <a:solidFill>
                    <a:schemeClr val="tx2"/>
                  </a:solidFill>
                  <a:latin typeface="Lato Light" panose="020F0302020204030203"/>
                </a:rPr>
                <a:t>Portail API</a:t>
              </a: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114B88A-DA7F-4D74-97C3-BFE6EBBC4E56}"/>
              </a:ext>
            </a:extLst>
          </p:cNvPr>
          <p:cNvGrpSpPr/>
          <p:nvPr/>
        </p:nvGrpSpPr>
        <p:grpSpPr>
          <a:xfrm>
            <a:off x="10444400" y="3157414"/>
            <a:ext cx="1552527" cy="881266"/>
            <a:chOff x="10444400" y="3157414"/>
            <a:chExt cx="1552527" cy="881266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40315AEE-3DE8-46AF-93B9-BDBF43BA0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4400" y="3439775"/>
              <a:ext cx="598905" cy="598905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282CFFDB-BE45-49C7-BA23-F201B8B0E6E4}"/>
                </a:ext>
              </a:extLst>
            </p:cNvPr>
            <p:cNvSpPr txBox="1"/>
            <p:nvPr/>
          </p:nvSpPr>
          <p:spPr>
            <a:xfrm>
              <a:off x="10899305" y="3157414"/>
              <a:ext cx="1097622" cy="4320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fr-FR" sz="1100" dirty="0">
                  <a:solidFill>
                    <a:schemeClr val="tx2"/>
                  </a:solidFill>
                  <a:latin typeface="Lato Light" panose="020F0302020204030203"/>
                </a:rPr>
                <a:t>Fournisseur d’identité</a:t>
              </a:r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6A2222C0-BF7A-46F7-992E-41CB87925459}"/>
              </a:ext>
            </a:extLst>
          </p:cNvPr>
          <p:cNvGrpSpPr/>
          <p:nvPr/>
        </p:nvGrpSpPr>
        <p:grpSpPr>
          <a:xfrm>
            <a:off x="9535350" y="4533697"/>
            <a:ext cx="1208504" cy="918998"/>
            <a:chOff x="9535350" y="4533697"/>
            <a:chExt cx="1208504" cy="918998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C11106CE-8EBB-4CB3-AB65-F57DF694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45494" y="4533697"/>
              <a:ext cx="598906" cy="598906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A3735E61-83E3-4CE8-92BD-6F526E83D843}"/>
                </a:ext>
              </a:extLst>
            </p:cNvPr>
            <p:cNvSpPr txBox="1"/>
            <p:nvPr/>
          </p:nvSpPr>
          <p:spPr>
            <a:xfrm>
              <a:off x="9535350" y="5203637"/>
              <a:ext cx="1208504" cy="2490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fr-FR" sz="1100" dirty="0">
                  <a:solidFill>
                    <a:schemeClr val="tx2"/>
                  </a:solidFill>
                  <a:latin typeface="Lato Light" panose="020F0302020204030203"/>
                </a:rPr>
                <a:t>Active Directory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EB76B1C9-98A8-4443-9BFD-A50813FA0FCC}"/>
              </a:ext>
            </a:extLst>
          </p:cNvPr>
          <p:cNvGrpSpPr/>
          <p:nvPr/>
        </p:nvGrpSpPr>
        <p:grpSpPr>
          <a:xfrm>
            <a:off x="10918246" y="4537515"/>
            <a:ext cx="894814" cy="915180"/>
            <a:chOff x="10918246" y="4537515"/>
            <a:chExt cx="894814" cy="915180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7FD8294-C49F-481B-9F60-86ECE5EB8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3305" y="4537515"/>
              <a:ext cx="598905" cy="598905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A87FC661-E15A-4273-AA77-2433650D5BAF}"/>
                </a:ext>
              </a:extLst>
            </p:cNvPr>
            <p:cNvSpPr txBox="1"/>
            <p:nvPr/>
          </p:nvSpPr>
          <p:spPr>
            <a:xfrm>
              <a:off x="10918246" y="5203637"/>
              <a:ext cx="894814" cy="2490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fr-FR" sz="1100" dirty="0">
                  <a:solidFill>
                    <a:schemeClr val="tx2"/>
                  </a:solidFill>
                  <a:latin typeface="Lato Light" panose="020F0302020204030203"/>
                </a:rPr>
                <a:t>Base Collab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9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08297-90F7-4230-8F1A-B1FBA64D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59B757-DE6B-42F0-9E2D-62E8C9105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Architecture totalement définie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Développement pas encore terminé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Intégration et déploiement continu prêt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20C12E4F-01A2-4556-9FED-A03B202B95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749" r="-307"/>
          <a:stretch/>
        </p:blipFill>
        <p:spPr>
          <a:xfrm>
            <a:off x="7004564" y="2123724"/>
            <a:ext cx="4853940" cy="3489325"/>
          </a:xfrm>
        </p:spPr>
      </p:pic>
    </p:spTree>
    <p:extLst>
      <p:ext uri="{BB962C8B-B14F-4D97-AF65-F5344CB8AC3E}">
        <p14:creationId xmlns:p14="http://schemas.microsoft.com/office/powerpoint/2010/main" val="284148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D724B648-1F54-4640-AAF4-5730BA494E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920" y="523821"/>
            <a:ext cx="3855720" cy="801277"/>
          </a:xfrm>
          <a:prstGeom prst="rect">
            <a:avLst/>
          </a:prstGeom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Une solution modulable et évolutive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AFAD34-CDF8-4CBF-9347-D42D88D728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57937" y="523819"/>
            <a:ext cx="3466418" cy="801279"/>
          </a:xfrm>
          <a:prstGeom prst="rect">
            <a:avLst/>
          </a:prstGeom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Une architecture complexe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2BB2602-CAF0-485D-AEBF-8083D53BB7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362790" y="5519310"/>
            <a:ext cx="3466418" cy="801279"/>
          </a:xfrm>
          <a:prstGeom prst="rect">
            <a:avLst/>
          </a:prstGeom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Des équipes indépendantes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FD71BF1-2A3B-4EA6-AB53-2B05A55F1D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7645" y="1744581"/>
            <a:ext cx="3457758" cy="3023936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Configuration réutilisable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Adaptable grâce à l’injection de dépendance de NestJS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Surveillance simplifiée et meilleure robustesse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Elastique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F9A7EB-69E4-449B-8FF6-51A9B4891D4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06655" y="2107073"/>
            <a:ext cx="3730451" cy="291943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Adapter la manière de travailler et la communication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Travail conjoint avec les DevOps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Meilleure réactivité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FB1F5D-1BF0-441F-80E7-860AB56181F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66598" y="1744581"/>
            <a:ext cx="3560707" cy="3281924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Difficile à appréhender et à maîtriser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Plusieurs remaniement d’architecture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Technologies récentes pas exemptée de bugs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</p:txBody>
      </p:sp>
      <p:pic>
        <p:nvPicPr>
          <p:cNvPr id="3" name="Image 2" descr="Une image contenant gâteau, table, lumière, allumé&#10;&#10;Description générée automatiquement">
            <a:extLst>
              <a:ext uri="{FF2B5EF4-FFF2-40B4-BE49-F238E27FC236}">
                <a16:creationId xmlns:a16="http://schemas.microsoft.com/office/drawing/2014/main" id="{D5DE2456-437C-41DE-AF9A-FE5F27EE3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513" y="4681978"/>
            <a:ext cx="1667439" cy="1786887"/>
          </a:xfrm>
          <a:prstGeom prst="rect">
            <a:avLst/>
          </a:prstGeom>
        </p:spPr>
      </p:pic>
      <p:pic>
        <p:nvPicPr>
          <p:cNvPr id="6" name="Image 5" descr="Une image contenant intérieur, table, vidéo, jouant&#10;&#10;Description générée automatiquement">
            <a:extLst>
              <a:ext uri="{FF2B5EF4-FFF2-40B4-BE49-F238E27FC236}">
                <a16:creationId xmlns:a16="http://schemas.microsoft.com/office/drawing/2014/main" id="{1F845E00-685D-4EDA-80D0-BD34A0ADF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51" y="249160"/>
            <a:ext cx="2183075" cy="1350596"/>
          </a:xfrm>
          <a:prstGeom prst="rect">
            <a:avLst/>
          </a:prstGeom>
        </p:spPr>
      </p:pic>
      <p:pic>
        <p:nvPicPr>
          <p:cNvPr id="11" name="Image 10" descr="Une image contenant jouet&#10;&#10;Description générée automatiquement">
            <a:extLst>
              <a:ext uri="{FF2B5EF4-FFF2-40B4-BE49-F238E27FC236}">
                <a16:creationId xmlns:a16="http://schemas.microsoft.com/office/drawing/2014/main" id="{5CC8AA6F-7BB1-4771-8EBB-8D8C571E41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19" y="4837975"/>
            <a:ext cx="2864395" cy="18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6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D81E14B-550F-4052-9940-9DD4974A0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0" dirty="0">
                <a:latin typeface="Lato Light"/>
              </a:rPr>
              <a:t>Projets interne d’Amiltone</a:t>
            </a:r>
          </a:p>
          <a:p>
            <a:endParaRPr lang="fr-FR" b="0" dirty="0">
              <a:latin typeface="Lato Light"/>
            </a:endParaRPr>
          </a:p>
          <a:p>
            <a:r>
              <a:rPr lang="fr-FR" b="0" dirty="0">
                <a:latin typeface="Lato Light"/>
              </a:rPr>
              <a:t>Pas limité à un seul langage</a:t>
            </a:r>
          </a:p>
          <a:p>
            <a:endParaRPr lang="fr-FR" b="0" dirty="0">
              <a:latin typeface="Lato Light"/>
            </a:endParaRPr>
          </a:p>
          <a:p>
            <a:r>
              <a:rPr lang="fr-FR" b="0" dirty="0">
                <a:latin typeface="Lato Light"/>
              </a:rPr>
              <a:t>Utilisation de NestJS élargie aux nouveaux projets internes web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B1F75E-D1C8-448A-9C2F-44B8CAC9E5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b="0" dirty="0">
                <a:latin typeface="Lato Light" panose="020F0302020204030203"/>
              </a:rPr>
              <a:t>Adapté à tout type de projet</a:t>
            </a:r>
          </a:p>
          <a:p>
            <a:endParaRPr lang="fr-FR" b="0" dirty="0">
              <a:latin typeface="Lato Light" panose="020F0302020204030203"/>
            </a:endParaRPr>
          </a:p>
          <a:p>
            <a:r>
              <a:rPr lang="fr-FR" b="0" dirty="0">
                <a:latin typeface="Lato Light" panose="020F0302020204030203"/>
              </a:rPr>
              <a:t>Pas pour toutes les entreprises</a:t>
            </a:r>
          </a:p>
          <a:p>
            <a:endParaRPr lang="fr-FR" b="0" dirty="0">
              <a:latin typeface="Lato Light" panose="020F0302020204030203"/>
            </a:endParaRPr>
          </a:p>
          <a:p>
            <a:r>
              <a:rPr lang="fr-FR" b="0" dirty="0">
                <a:latin typeface="Lato Light" panose="020F0302020204030203"/>
              </a:rPr>
              <a:t>Application de la méthode Agile conseillée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D515443-05FE-4035-8FE0-10E8E70B1DF9}"/>
              </a:ext>
            </a:extLst>
          </p:cNvPr>
          <p:cNvSpPr txBox="1">
            <a:spLocks/>
          </p:cNvSpPr>
          <p:nvPr/>
        </p:nvSpPr>
        <p:spPr>
          <a:xfrm>
            <a:off x="620648" y="1179933"/>
            <a:ext cx="3913251" cy="10393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13162A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>
                <a:solidFill>
                  <a:schemeClr val="bg2"/>
                </a:solidFill>
              </a:rPr>
              <a:t>Quels champs d’applications ?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F6846530-53D0-421F-B256-936ED7043CAD}"/>
              </a:ext>
            </a:extLst>
          </p:cNvPr>
          <p:cNvSpPr txBox="1">
            <a:spLocks/>
          </p:cNvSpPr>
          <p:nvPr/>
        </p:nvSpPr>
        <p:spPr>
          <a:xfrm>
            <a:off x="620648" y="4602309"/>
            <a:ext cx="4176777" cy="10393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13162A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13162A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>
                <a:solidFill>
                  <a:schemeClr val="tx2"/>
                </a:solidFill>
              </a:rPr>
              <a:t>Et dans d’autres contextes ?</a:t>
            </a:r>
          </a:p>
        </p:txBody>
      </p:sp>
    </p:spTree>
    <p:extLst>
      <p:ext uri="{BB962C8B-B14F-4D97-AF65-F5344CB8AC3E}">
        <p14:creationId xmlns:p14="http://schemas.microsoft.com/office/powerpoint/2010/main" val="264217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4A671-C658-49AC-8ECA-9BCE16C4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des acquis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48D58-A687-4A2A-B94A-2550E7B24C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5FEC695-A838-4A5D-9665-FF9C854D35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7228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A23918E-CCC8-4ADC-A88A-E462237021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72478"/>
          <a:stretch/>
        </p:blipFill>
        <p:spPr>
          <a:xfrm>
            <a:off x="7732934" y="2494043"/>
            <a:ext cx="2899794" cy="543422"/>
          </a:xfrm>
          <a:prstGeom prst="rect">
            <a:avLst/>
          </a:prstGeom>
        </p:spPr>
      </p:pic>
      <p:pic>
        <p:nvPicPr>
          <p:cNvPr id="7" name="Image 6" descr="Une image contenant personne, homme, debout, tenant&#10;&#10;Description générée automatiquement">
            <a:extLst>
              <a:ext uri="{FF2B5EF4-FFF2-40B4-BE49-F238E27FC236}">
                <a16:creationId xmlns:a16="http://schemas.microsoft.com/office/drawing/2014/main" id="{9EC0C93C-7DFC-4C71-B15A-AE1BD9D6A0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t="7228" b="35268"/>
          <a:stretch/>
        </p:blipFill>
        <p:spPr>
          <a:xfrm>
            <a:off x="2298691" y="717713"/>
            <a:ext cx="1505827" cy="1504949"/>
          </a:xfrm>
          <a:prstGeom prst="ellipse">
            <a:avLst/>
          </a:prstGeom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190F595B-78E0-4DAA-B7FA-BAB666EBF975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10309" y="3491834"/>
            <a:ext cx="5418992" cy="266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Lato" panose="020F0502020204030203"/>
              </a:rPr>
              <a:t>Bac Scientifique  - Spécialité ISN (2015)</a:t>
            </a:r>
          </a:p>
          <a:p>
            <a:pPr marL="0" indent="0">
              <a:buNone/>
            </a:pPr>
            <a:endParaRPr lang="fr-FR" sz="2000" dirty="0">
              <a:latin typeface="Lato" panose="020F0502020204030203"/>
            </a:endParaRPr>
          </a:p>
          <a:p>
            <a:pPr marL="0" indent="0">
              <a:buNone/>
            </a:pPr>
            <a:r>
              <a:rPr lang="fr-FR" sz="2000" dirty="0">
                <a:latin typeface="Lato" panose="020F0502020204030203"/>
              </a:rPr>
              <a:t>SUPINFO International </a:t>
            </a:r>
            <a:r>
              <a:rPr lang="fr-FR" sz="2000" dirty="0" err="1">
                <a:latin typeface="Lato" panose="020F0502020204030203"/>
              </a:rPr>
              <a:t>Universty</a:t>
            </a:r>
            <a:r>
              <a:rPr lang="fr-FR" sz="2000" dirty="0">
                <a:latin typeface="Lato" panose="020F0502020204030203"/>
              </a:rPr>
              <a:t> à Lyon</a:t>
            </a:r>
            <a:endParaRPr lang="fr-FR" sz="2400" dirty="0">
              <a:latin typeface="Lato" panose="020F0502020204030203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16D176-B276-44B1-B867-70922B810E6C}"/>
              </a:ext>
            </a:extLst>
          </p:cNvPr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10308" y="2494043"/>
            <a:ext cx="5333999" cy="958685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latin typeface="Raleway ExtraBold" panose="020B0003030101060003"/>
              </a:rPr>
              <a:t>Emilien Gauthier</a:t>
            </a:r>
          </a:p>
        </p:txBody>
      </p:sp>
      <p:sp>
        <p:nvSpPr>
          <p:cNvPr id="4" name="Sous-titre 1">
            <a:extLst>
              <a:ext uri="{FF2B5EF4-FFF2-40B4-BE49-F238E27FC236}">
                <a16:creationId xmlns:a16="http://schemas.microsoft.com/office/drawing/2014/main" id="{6C9C7739-8AFB-4DC0-92D7-3CDBB8D9F3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773008" y="3491834"/>
            <a:ext cx="5008683" cy="26613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  <a:latin typeface="Lato" panose="020F0502020204030203"/>
              </a:rPr>
              <a:t>Stages : 2016 – 2018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solidFill>
                <a:schemeClr val="bg1"/>
              </a:solidFill>
              <a:latin typeface="Lato" panose="020F0502020204030203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  <a:latin typeface="Lato" panose="020F0502020204030203"/>
              </a:rPr>
              <a:t>Alternance : 2018 – 2020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77D0D1-4B33-40B3-AA8B-A74EE24A0C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8"/>
          <a:srcRect b="25571"/>
          <a:stretch/>
        </p:blipFill>
        <p:spPr>
          <a:xfrm>
            <a:off x="8038340" y="890161"/>
            <a:ext cx="2288983" cy="11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12BC1-A355-49CD-8AFD-8B8989DAF18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L’entreprise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C5EBFB-977B-40FA-A68D-8F2362DB785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816313" y="3127730"/>
            <a:ext cx="6377613" cy="330892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Société de Service Numérique créé en 2012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275 employés en 2020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16 Millions d’Euro de chiffre d’affaire en 2019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Innover dans les nouvelles technologies</a:t>
            </a:r>
          </a:p>
        </p:txBody>
      </p:sp>
      <p:pic>
        <p:nvPicPr>
          <p:cNvPr id="11" name="Image 10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F750E3B5-E8A5-499E-B842-595D72467D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313" y="2085563"/>
            <a:ext cx="4127162" cy="659565"/>
          </a:xfrm>
          <a:prstGeom prst="rect">
            <a:avLst/>
          </a:prstGeom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917876E4-9AF8-4114-9F40-880BC630F85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296131" y="2071909"/>
            <a:ext cx="4079556" cy="4332037"/>
            <a:chOff x="7296131" y="2085564"/>
            <a:chExt cx="4079556" cy="433203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7C636DD-EEEF-4F96-BB07-67F6D0FBCDF6}"/>
                </a:ext>
              </a:extLst>
            </p:cNvPr>
            <p:cNvGrpSpPr/>
            <p:nvPr/>
          </p:nvGrpSpPr>
          <p:grpSpPr>
            <a:xfrm>
              <a:off x="7296131" y="2085564"/>
              <a:ext cx="4079556" cy="4332037"/>
              <a:chOff x="6493194" y="1505863"/>
              <a:chExt cx="4882493" cy="5018658"/>
            </a:xfrm>
          </p:grpSpPr>
          <p:sp>
            <p:nvSpPr>
              <p:cNvPr id="8" name="Hexagone 7">
                <a:extLst>
                  <a:ext uri="{FF2B5EF4-FFF2-40B4-BE49-F238E27FC236}">
                    <a16:creationId xmlns:a16="http://schemas.microsoft.com/office/drawing/2014/main" id="{7537E643-A75E-4550-8B9D-3D58364571AB}"/>
                  </a:ext>
                </a:extLst>
              </p:cNvPr>
              <p:cNvSpPr/>
              <p:nvPr/>
            </p:nvSpPr>
            <p:spPr>
              <a:xfrm rot="2974595">
                <a:off x="6857230" y="2060261"/>
                <a:ext cx="4535438" cy="3909862"/>
              </a:xfrm>
              <a:prstGeom prst="hexagon">
                <a:avLst/>
              </a:prstGeom>
              <a:noFill/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872F2AF9-A48B-417D-9436-7FE501341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3194" y="1505863"/>
                <a:ext cx="4882493" cy="5018658"/>
              </a:xfrm>
              <a:prstGeom prst="rect">
                <a:avLst/>
              </a:prstGeom>
            </p:spPr>
          </p:pic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E1FD426-A572-4103-9B69-0A99A9BCB92D}"/>
                </a:ext>
              </a:extLst>
            </p:cNvPr>
            <p:cNvGrpSpPr/>
            <p:nvPr/>
          </p:nvGrpSpPr>
          <p:grpSpPr>
            <a:xfrm>
              <a:off x="9261645" y="3092361"/>
              <a:ext cx="544343" cy="434335"/>
              <a:chOff x="9261645" y="3092361"/>
              <a:chExt cx="544343" cy="434335"/>
            </a:xfrm>
          </p:grpSpPr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F7D2DBEC-3A2B-491F-A38A-C8CDBDBCCB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44C6917-E3D8-4041-8EFF-BFAFB8998C80}"/>
                  </a:ext>
                </a:extLst>
              </p:cNvPr>
              <p:cNvSpPr txBox="1"/>
              <p:nvPr/>
            </p:nvSpPr>
            <p:spPr>
              <a:xfrm>
                <a:off x="9310688" y="3330315"/>
                <a:ext cx="495300" cy="196381"/>
              </a:xfrm>
              <a:prstGeom prst="rect">
                <a:avLst/>
              </a:prstGeom>
            </p:spPr>
            <p:txBody>
              <a:bodyPr wrap="square" rtlCol="0">
                <a:normAutofit fontScale="40000" lnSpcReduction="20000"/>
              </a:bodyPr>
              <a:lstStyle/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Paris</a:t>
                </a:r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241878A-B422-47EE-BE54-4B2302482268}"/>
                </a:ext>
              </a:extLst>
            </p:cNvPr>
            <p:cNvGrpSpPr/>
            <p:nvPr/>
          </p:nvGrpSpPr>
          <p:grpSpPr>
            <a:xfrm>
              <a:off x="8014655" y="3696025"/>
              <a:ext cx="544343" cy="434335"/>
              <a:chOff x="9261645" y="3092361"/>
              <a:chExt cx="544343" cy="434335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13F49C1C-0B68-4A04-B113-29B04A8D9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AA0263B-1818-48EC-AA63-C1E2F868E54A}"/>
                  </a:ext>
                </a:extLst>
              </p:cNvPr>
              <p:cNvSpPr txBox="1"/>
              <p:nvPr/>
            </p:nvSpPr>
            <p:spPr>
              <a:xfrm>
                <a:off x="9310688" y="3330315"/>
                <a:ext cx="495300" cy="196381"/>
              </a:xfrm>
              <a:prstGeom prst="rect">
                <a:avLst/>
              </a:prstGeom>
            </p:spPr>
            <p:txBody>
              <a:bodyPr wrap="square" rtlCol="0">
                <a:normAutofit fontScale="40000" lnSpcReduction="20000"/>
              </a:bodyPr>
              <a:lstStyle/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Nantes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2A3561D-EDA5-4D06-BFCC-12D9640286FE}"/>
                </a:ext>
              </a:extLst>
            </p:cNvPr>
            <p:cNvGrpSpPr/>
            <p:nvPr/>
          </p:nvGrpSpPr>
          <p:grpSpPr>
            <a:xfrm>
              <a:off x="8374540" y="4388613"/>
              <a:ext cx="544343" cy="434335"/>
              <a:chOff x="9261645" y="3092361"/>
              <a:chExt cx="544343" cy="434335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C7044988-565A-4919-BFD2-124A7A1C3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4490AF57-C39F-47A8-A064-DE7D0615AC3F}"/>
                  </a:ext>
                </a:extLst>
              </p:cNvPr>
              <p:cNvSpPr txBox="1"/>
              <p:nvPr/>
            </p:nvSpPr>
            <p:spPr>
              <a:xfrm>
                <a:off x="9310688" y="3330315"/>
                <a:ext cx="495300" cy="196381"/>
              </a:xfrm>
              <a:prstGeom prst="rect">
                <a:avLst/>
              </a:prstGeom>
            </p:spPr>
            <p:txBody>
              <a:bodyPr wrap="square" rtlCol="0">
                <a:normAutofit fontScale="40000" lnSpcReduction="20000"/>
              </a:bodyPr>
              <a:lstStyle/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Niort</a:t>
                </a:r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DBEF4730-25EE-4DA4-A8AE-709A0D33629A}"/>
                </a:ext>
              </a:extLst>
            </p:cNvPr>
            <p:cNvGrpSpPr/>
            <p:nvPr/>
          </p:nvGrpSpPr>
          <p:grpSpPr>
            <a:xfrm>
              <a:off x="10010615" y="4479015"/>
              <a:ext cx="544343" cy="434335"/>
              <a:chOff x="9261645" y="3092361"/>
              <a:chExt cx="544343" cy="434335"/>
            </a:xfrm>
          </p:grpSpPr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EDF2ED06-F4CF-4D63-9285-4FFD8DE5C8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F49A6DA-1102-4DE0-9350-106EBC078AE4}"/>
                  </a:ext>
                </a:extLst>
              </p:cNvPr>
              <p:cNvSpPr txBox="1"/>
              <p:nvPr/>
            </p:nvSpPr>
            <p:spPr>
              <a:xfrm>
                <a:off x="9310688" y="3330315"/>
                <a:ext cx="495300" cy="196381"/>
              </a:xfrm>
              <a:prstGeom prst="rect">
                <a:avLst/>
              </a:prstGeom>
            </p:spPr>
            <p:txBody>
              <a:bodyPr wrap="square" rtlCol="0">
                <a:normAutofit fontScale="40000" lnSpcReduction="20000"/>
              </a:bodyPr>
              <a:lstStyle/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Lyon</a:t>
                </a:r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F78B6A2-40AB-41C4-A89C-7FE531AC4B68}"/>
                </a:ext>
              </a:extLst>
            </p:cNvPr>
            <p:cNvGrpSpPr/>
            <p:nvPr/>
          </p:nvGrpSpPr>
          <p:grpSpPr>
            <a:xfrm>
              <a:off x="10372725" y="4785197"/>
              <a:ext cx="566738" cy="418003"/>
              <a:chOff x="9220991" y="3092361"/>
              <a:chExt cx="566738" cy="418003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11C41B60-94E7-4A0D-8367-08A625788B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0B76045-C9AE-4CC5-A613-222F226D714E}"/>
                  </a:ext>
                </a:extLst>
              </p:cNvPr>
              <p:cNvSpPr txBox="1"/>
              <p:nvPr/>
            </p:nvSpPr>
            <p:spPr>
              <a:xfrm>
                <a:off x="9220991" y="3313983"/>
                <a:ext cx="566738" cy="196381"/>
              </a:xfrm>
              <a:prstGeom prst="rect">
                <a:avLst/>
              </a:prstGeom>
            </p:spPr>
            <p:txBody>
              <a:bodyPr wrap="square" rtlCol="0">
                <a:normAutofit lnSpcReduction="10000"/>
              </a:bodyPr>
              <a:lstStyle/>
              <a:p>
                <a:pPr algn="l"/>
                <a:r>
                  <a:rPr lang="fr-FR" sz="700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Grenoble</a:t>
                </a:r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616ED1AD-CB5B-4DC7-BBEA-DA239D2EA822}"/>
                </a:ext>
              </a:extLst>
            </p:cNvPr>
            <p:cNvGrpSpPr/>
            <p:nvPr/>
          </p:nvGrpSpPr>
          <p:grpSpPr>
            <a:xfrm>
              <a:off x="8241190" y="4822948"/>
              <a:ext cx="757554" cy="434335"/>
              <a:chOff x="9261645" y="3092361"/>
              <a:chExt cx="757554" cy="434335"/>
            </a:xfrm>
          </p:grpSpPr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D2416EDE-B132-4CB0-8DB1-38075BE68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602E853C-0E7B-4001-A346-2A67009A52A9}"/>
                  </a:ext>
                </a:extLst>
              </p:cNvPr>
              <p:cNvSpPr txBox="1"/>
              <p:nvPr/>
            </p:nvSpPr>
            <p:spPr>
              <a:xfrm>
                <a:off x="9261645" y="3330315"/>
                <a:ext cx="757554" cy="196381"/>
              </a:xfrm>
              <a:prstGeom prst="rect">
                <a:avLst/>
              </a:prstGeom>
            </p:spPr>
            <p:txBody>
              <a:bodyPr wrap="square" rtlCol="0">
                <a:normAutofit fontScale="40000" lnSpcReduction="20000"/>
              </a:bodyPr>
              <a:lstStyle/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Bordeaux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013F7661-86B9-4DC7-9DF2-77163EAAE9A1}"/>
                </a:ext>
              </a:extLst>
            </p:cNvPr>
            <p:cNvGrpSpPr/>
            <p:nvPr/>
          </p:nvGrpSpPr>
          <p:grpSpPr>
            <a:xfrm>
              <a:off x="10156031" y="5196893"/>
              <a:ext cx="690563" cy="518585"/>
              <a:chOff x="9173365" y="2811730"/>
              <a:chExt cx="690563" cy="518585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985D667-D58D-4DE2-BE11-775DDE94D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150"/>
              <a:stretch/>
            </p:blipFill>
            <p:spPr>
              <a:xfrm>
                <a:off x="9261645" y="3092361"/>
                <a:ext cx="466886" cy="237954"/>
              </a:xfrm>
              <a:prstGeom prst="rect">
                <a:avLst/>
              </a:prstGeom>
            </p:spPr>
          </p:pic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A0788D9F-DDF7-409C-9483-07D020B5E65F}"/>
                  </a:ext>
                </a:extLst>
              </p:cNvPr>
              <p:cNvSpPr txBox="1"/>
              <p:nvPr/>
            </p:nvSpPr>
            <p:spPr>
              <a:xfrm>
                <a:off x="9173365" y="2811730"/>
                <a:ext cx="690563" cy="333681"/>
              </a:xfrm>
              <a:prstGeom prst="rect">
                <a:avLst/>
              </a:prstGeom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fr-FR" sz="700" b="1" dirty="0">
                    <a:solidFill>
                      <a:schemeClr val="bg1"/>
                    </a:solidFill>
                    <a:latin typeface="Raleway ExtraBold" panose="020B0003030101060003" pitchFamily="34" charset="0"/>
                  </a:rPr>
                  <a:t>Aix-en-Provence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9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sombre, ordinateur, table&#10;&#10;Description générée automatiquement">
            <a:extLst>
              <a:ext uri="{FF2B5EF4-FFF2-40B4-BE49-F238E27FC236}">
                <a16:creationId xmlns:a16="http://schemas.microsoft.com/office/drawing/2014/main" id="{E9574005-F636-4F10-943F-8FB74B3EA2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9316" y="5026505"/>
            <a:ext cx="2183075" cy="17868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F5EC9F-BA8D-44E5-84B0-73943F5E83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99609" y="5115067"/>
            <a:ext cx="2183075" cy="13152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892039-B577-44D0-9D8E-A50238929A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210100" y="172936"/>
            <a:ext cx="1771799" cy="15030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724B648-1F54-4640-AAF4-5730BA494E9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7645" y="523820"/>
            <a:ext cx="3466418" cy="801279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Mobile Factory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AFAD34-CDF8-4CBF-9347-D42D88D728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357937" y="523819"/>
            <a:ext cx="3466418" cy="801279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Raleway ExtraBold" panose="020B0003030101060003" pitchFamily="34" charset="0"/>
              </a:rPr>
              <a:t>Data Factory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2BB2602-CAF0-485D-AEBF-8083D53BB78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62790" y="5519310"/>
            <a:ext cx="3466418" cy="801279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aleway ExtraBold" panose="020B0003030101060003" pitchFamily="34" charset="0"/>
              </a:rPr>
              <a:t>Web Factory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FD71BF1-2A3B-4EA6-AB53-2B05A55F1D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7645" y="1744581"/>
            <a:ext cx="3457758" cy="3023936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Développement d’application mobile Android et iOS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Langages natifs : </a:t>
            </a:r>
            <a:r>
              <a:rPr lang="fr-FR" dirty="0" err="1">
                <a:solidFill>
                  <a:schemeClr val="tx2"/>
                </a:solidFill>
                <a:latin typeface="Lato" panose="020F0502020204030203"/>
              </a:rPr>
              <a:t>Kotlin</a:t>
            </a:r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/Java et Swift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Conception d’interfaces mobile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F9A7EB-69E4-449B-8FF6-51A9B4891D4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306655" y="2107073"/>
            <a:ext cx="3730451" cy="291943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Pierre angulaire de l’offre globale d’Amiltone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De nombreux langages : PHP, JavaScript, Java, .NET,…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r>
              <a:rPr lang="fr-FR" dirty="0">
                <a:solidFill>
                  <a:schemeClr val="bg1"/>
                </a:solidFill>
                <a:latin typeface="Lato" panose="020F0502020204030203"/>
              </a:rPr>
              <a:t>Conception d’APIs et d’interfaces web</a:t>
            </a: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FB1F5D-1BF0-441F-80E7-860AB56181F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66598" y="1744581"/>
            <a:ext cx="3560707" cy="3281924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Conseils de gestion de données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Extraction et Consolidation des données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Lato" panose="020F0502020204030203"/>
              </a:rPr>
              <a:t>Services de surveillance de logs serveurs</a:t>
            </a: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  <a:p>
            <a:pPr algn="l"/>
            <a:endParaRPr lang="fr-FR" dirty="0">
              <a:solidFill>
                <a:schemeClr val="tx2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70258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378FA-F495-45BD-8F7B-A4DE7D44A5A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59679" y="476619"/>
            <a:ext cx="9931578" cy="1029244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81B12-318E-453D-8233-A4119FFB472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816313" y="1975758"/>
            <a:ext cx="7217344" cy="4200190"/>
          </a:xfrm>
        </p:spPr>
        <p:txBody>
          <a:bodyPr/>
          <a:lstStyle/>
          <a:p>
            <a:pPr marL="0" indent="0">
              <a:buNone/>
            </a:pPr>
            <a:r>
              <a:rPr lang="fr-FR" sz="2800" dirty="0"/>
              <a:t>Le projet </a:t>
            </a:r>
            <a:r>
              <a:rPr lang="fr-FR" sz="2800" b="1" dirty="0"/>
              <a:t>AmilApp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dirty="0"/>
              <a:t>Centraliser la communication interne de </a:t>
            </a:r>
            <a:r>
              <a:rPr lang="fr-FR" dirty="0" err="1"/>
              <a:t>l’enterprise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Une application mobile (iOS &amp; Android)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site web (</a:t>
            </a:r>
            <a:r>
              <a:rPr lang="fr-FR" dirty="0" err="1"/>
              <a:t>frontoffice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site web administrateur (backoffice)</a:t>
            </a:r>
          </a:p>
        </p:txBody>
      </p:sp>
    </p:spTree>
    <p:extLst>
      <p:ext uri="{BB962C8B-B14F-4D97-AF65-F5344CB8AC3E}">
        <p14:creationId xmlns:p14="http://schemas.microsoft.com/office/powerpoint/2010/main" val="145974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8588FC9-CB4D-447D-BF9C-F9B3CC54A99F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b="0" dirty="0">
                <a:latin typeface="Lato Light" panose="020F0302020204030203"/>
              </a:rPr>
              <a:t>Création de backend rapidement et simplement</a:t>
            </a:r>
          </a:p>
          <a:p>
            <a:endParaRPr lang="fr-FR" b="0" dirty="0">
              <a:latin typeface="Lato Light" panose="020F0302020204030203"/>
            </a:endParaRPr>
          </a:p>
          <a:p>
            <a:r>
              <a:rPr lang="fr-FR" b="0" dirty="0">
                <a:latin typeface="Lato Light" panose="020F0302020204030203"/>
              </a:rPr>
              <a:t>Gestion des utilisateurs et authentification intégrée</a:t>
            </a:r>
          </a:p>
          <a:p>
            <a:endParaRPr lang="fr-FR" b="0" dirty="0">
              <a:latin typeface="Lato Light" panose="020F0302020204030203"/>
            </a:endParaRPr>
          </a:p>
          <a:p>
            <a:r>
              <a:rPr lang="fr-FR" b="0" dirty="0">
                <a:latin typeface="Lato Light" panose="020F0302020204030203"/>
              </a:rPr>
              <a:t>Base de données avec Firestore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AC03F6-B92C-4D3E-AFCE-5089886AE6E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b="0" dirty="0">
                <a:latin typeface="Lato Light" panose="020F0302020204030203"/>
              </a:rPr>
              <a:t>Traitement lourd coté mobile et front WEB</a:t>
            </a:r>
          </a:p>
          <a:p>
            <a:endParaRPr lang="fr-FR" b="0" dirty="0">
              <a:latin typeface="Lato Light" panose="020F0302020204030203"/>
            </a:endParaRPr>
          </a:p>
          <a:p>
            <a:r>
              <a:rPr lang="fr-FR" b="0" dirty="0">
                <a:latin typeface="Lato Light" panose="020F0302020204030203"/>
              </a:rPr>
              <a:t>Certaines opérations pourtant basiques en SQL ou NoSQL sont trop complexes avec Firestore</a:t>
            </a:r>
          </a:p>
        </p:txBody>
      </p:sp>
    </p:spTree>
    <p:extLst>
      <p:ext uri="{BB962C8B-B14F-4D97-AF65-F5344CB8AC3E}">
        <p14:creationId xmlns:p14="http://schemas.microsoft.com/office/powerpoint/2010/main" val="377252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ACCC26B-EFF6-4D2C-911A-F15C3720F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Préparé pour le cloud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Accessible de n’importe où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Disponible tout le temps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C1B674-91FD-486C-BD36-432368137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Vitrine technologique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Expérimentation sur le projet à son plus haut niveau</a:t>
            </a:r>
          </a:p>
          <a:p>
            <a:endParaRPr lang="fr-FR" dirty="0"/>
          </a:p>
          <a:p>
            <a:r>
              <a:rPr lang="fr-FR" dirty="0"/>
              <a:t>Montrer le savoir-faire de l’entreprise</a:t>
            </a: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49057B-77BE-43C1-A54F-8D764A53B4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190" y="4172097"/>
            <a:ext cx="4955161" cy="264850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Démarrages projets souvent fastidieux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Code redondant entre différents projets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Développeurs paresseux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57EE78F-0EEE-4322-84CF-EC4845800B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3207" y="4185436"/>
            <a:ext cx="4955161" cy="253344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Architecture monolithique 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Projets plus lourds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Moins évolutif sur le long terme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Moins scalable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536C5-EAF1-461E-9188-E40F049DB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MONOLITHIQUE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7C2A96D-A759-40BD-9148-8C99E01DD8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CLOUD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1CA8CA-BB67-4A95-94A5-0E9CC52242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FASTIDIEUX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E4D281A-74A8-4FCC-8186-2EED94464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VITRINE</a:t>
            </a:r>
          </a:p>
        </p:txBody>
      </p:sp>
    </p:spTree>
    <p:extLst>
      <p:ext uri="{BB962C8B-B14F-4D97-AF65-F5344CB8AC3E}">
        <p14:creationId xmlns:p14="http://schemas.microsoft.com/office/powerpoint/2010/main" val="253689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351AA-E25A-41E1-863C-CBEDA41F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6" y="1175657"/>
            <a:ext cx="10874829" cy="3413061"/>
          </a:xfrm>
        </p:spPr>
        <p:txBody>
          <a:bodyPr/>
          <a:lstStyle/>
          <a:p>
            <a:r>
              <a:rPr lang="fr-FR" dirty="0"/>
              <a:t>Comment mettre en place une solution web réutilisable, modulaire et évolutive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7C7098-C593-423B-9F0B-D097BBEF2B73}"/>
              </a:ext>
            </a:extLst>
          </p:cNvPr>
          <p:cNvGrpSpPr/>
          <p:nvPr/>
        </p:nvGrpSpPr>
        <p:grpSpPr>
          <a:xfrm>
            <a:off x="771908" y="4523844"/>
            <a:ext cx="931705" cy="0"/>
            <a:chOff x="4503420" y="3238999"/>
            <a:chExt cx="931705" cy="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5B3B201E-EC6C-4DC4-BA7F-214717D23D5D}"/>
                </a:ext>
              </a:extLst>
            </p:cNvPr>
            <p:cNvCxnSpPr>
              <a:cxnSpLocks/>
            </p:cNvCxnSpPr>
            <p:nvPr/>
          </p:nvCxnSpPr>
          <p:spPr>
            <a:xfrm>
              <a:off x="4503420" y="3238999"/>
              <a:ext cx="59841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F3C35037-2D2D-4FD6-AD06-4402FDA8B734}"/>
                </a:ext>
              </a:extLst>
            </p:cNvPr>
            <p:cNvCxnSpPr>
              <a:cxnSpLocks/>
            </p:cNvCxnSpPr>
            <p:nvPr/>
          </p:nvCxnSpPr>
          <p:spPr>
            <a:xfrm>
              <a:off x="5254026" y="3238999"/>
              <a:ext cx="181099" cy="0"/>
            </a:xfrm>
            <a:prstGeom prst="line">
              <a:avLst/>
            </a:prstGeom>
            <a:ln w="76200" cap="rnd">
              <a:solidFill>
                <a:srgbClr val="CE31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5100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Thème Office">
  <a:themeElements>
    <a:clrScheme name="Amiltone">
      <a:dk1>
        <a:srgbClr val="0B132B"/>
      </a:dk1>
      <a:lt1>
        <a:srgbClr val="F9F9F9"/>
      </a:lt1>
      <a:dk2>
        <a:srgbClr val="0B132B"/>
      </a:dk2>
      <a:lt2>
        <a:srgbClr val="F2F6F7"/>
      </a:lt2>
      <a:accent1>
        <a:srgbClr val="283286"/>
      </a:accent1>
      <a:accent2>
        <a:srgbClr val="2F57A3"/>
      </a:accent2>
      <a:accent3>
        <a:srgbClr val="CE3089"/>
      </a:accent3>
      <a:accent4>
        <a:srgbClr val="3C3F47"/>
      </a:accent4>
      <a:accent5>
        <a:srgbClr val="C2C1C2"/>
      </a:accent5>
      <a:accent6>
        <a:srgbClr val="EAEAEA"/>
      </a:accent6>
      <a:hlink>
        <a:srgbClr val="E33D49"/>
      </a:hlink>
      <a:folHlink>
        <a:srgbClr val="6899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b="1" dirty="0">
            <a:solidFill>
              <a:schemeClr val="bg1"/>
            </a:solidFill>
            <a:latin typeface="Raleway ExtraBold" panose="020B000303010106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17901</TotalTime>
  <Words>674</Words>
  <Application>Microsoft Office PowerPoint</Application>
  <PresentationFormat>Grand écran</PresentationFormat>
  <Paragraphs>268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Arial</vt:lpstr>
      <vt:lpstr>Calibri</vt:lpstr>
      <vt:lpstr>Lato</vt:lpstr>
      <vt:lpstr>Lato Heavy</vt:lpstr>
      <vt:lpstr>Lato Light</vt:lpstr>
      <vt:lpstr>Lato Medium</vt:lpstr>
      <vt:lpstr>Raleway</vt:lpstr>
      <vt:lpstr>Raleway Black</vt:lpstr>
      <vt:lpstr>Raleway ExtraBold</vt:lpstr>
      <vt:lpstr>Thème Office</vt:lpstr>
      <vt:lpstr>Présentation PowerPoint</vt:lpstr>
      <vt:lpstr>Sommaire</vt:lpstr>
      <vt:lpstr>Emilien Gauthier</vt:lpstr>
      <vt:lpstr>L’entreprise</vt:lpstr>
      <vt:lpstr>Présentation PowerPoint</vt:lpstr>
      <vt:lpstr>Contexte</vt:lpstr>
      <vt:lpstr>Présentation PowerPoint</vt:lpstr>
      <vt:lpstr>Présentation PowerPoint</vt:lpstr>
      <vt:lpstr>Comment mettre en place une solution web réutilisable, modulaire et évolutive ?</vt:lpstr>
      <vt:lpstr>Le starter-kit</vt:lpstr>
      <vt:lpstr>Les micro-services</vt:lpstr>
      <vt:lpstr>Le projet</vt:lpstr>
      <vt:lpstr>Le projet</vt:lpstr>
      <vt:lpstr>Séparation en package NPM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Bilan du projet</vt:lpstr>
      <vt:lpstr>Présentation PowerPoint</vt:lpstr>
      <vt:lpstr>Présentation PowerPoint</vt:lpstr>
      <vt:lpstr>Bilan des acquis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Réversibilité</dc:title>
  <dc:creator>Julien COLLIGNON(ext)</dc:creator>
  <cp:lastModifiedBy>GAUTHIER Emilien</cp:lastModifiedBy>
  <cp:revision>393</cp:revision>
  <cp:lastPrinted>2019-05-21T13:56:58Z</cp:lastPrinted>
  <dcterms:created xsi:type="dcterms:W3CDTF">2019-04-17T12:25:52Z</dcterms:created>
  <dcterms:modified xsi:type="dcterms:W3CDTF">2020-10-17T17:40:44Z</dcterms:modified>
</cp:coreProperties>
</file>